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Default Extension="gif" ContentType="image/gif"/>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341" r:id="rId2"/>
    <p:sldId id="340" r:id="rId3"/>
    <p:sldId id="349" r:id="rId4"/>
    <p:sldId id="398" r:id="rId5"/>
    <p:sldId id="403" r:id="rId6"/>
    <p:sldId id="406" r:id="rId7"/>
    <p:sldId id="407" r:id="rId8"/>
    <p:sldId id="405" r:id="rId9"/>
    <p:sldId id="408" r:id="rId10"/>
    <p:sldId id="351" r:id="rId11"/>
    <p:sldId id="410" r:id="rId12"/>
    <p:sldId id="411" r:id="rId13"/>
    <p:sldId id="414" r:id="rId14"/>
    <p:sldId id="342" r:id="rId15"/>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9E1E1E"/>
    <a:srgbClr val="6A1414"/>
    <a:srgbClr val="990000"/>
    <a:srgbClr val="FF33CC"/>
    <a:srgbClr val="82302E"/>
    <a:srgbClr val="DDDDDD"/>
    <a:srgbClr val="47575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96949" autoAdjust="0"/>
  </p:normalViewPr>
  <p:slideViewPr>
    <p:cSldViewPr>
      <p:cViewPr>
        <p:scale>
          <a:sx n="80" d="100"/>
          <a:sy n="80" d="100"/>
        </p:scale>
        <p:origin x="-1266" y="-270"/>
      </p:cViewPr>
      <p:guideLst>
        <p:guide orient="horz" pos="2160"/>
        <p:guide pos="2880"/>
      </p:guideLst>
    </p:cSldViewPr>
  </p:slideViewPr>
  <p:outlineViewPr>
    <p:cViewPr>
      <p:scale>
        <a:sx n="33" d="100"/>
        <a:sy n="33" d="100"/>
      </p:scale>
      <p:origin x="0" y="1866"/>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9E3A87-04EE-47E7-8332-6887A2932155}" type="doc">
      <dgm:prSet loTypeId="urn:microsoft.com/office/officeart/2005/8/layout/venn1" loCatId="relationship" qsTypeId="urn:microsoft.com/office/officeart/2005/8/quickstyle/simple4" qsCatId="simple" csTypeId="urn:microsoft.com/office/officeart/2005/8/colors/accent2_2" csCatId="accent2" phldr="1"/>
      <dgm:spPr/>
      <dgm:t>
        <a:bodyPr/>
        <a:lstStyle/>
        <a:p>
          <a:endParaRPr lang="en-US"/>
        </a:p>
      </dgm:t>
    </dgm:pt>
    <dgm:pt modelId="{4E837834-83F5-4A75-A615-B837C61160E7}">
      <dgm:prSet custT="1"/>
      <dgm:spPr/>
      <dgm:t>
        <a:bodyPr/>
        <a:lstStyle/>
        <a:p>
          <a:pPr rtl="0"/>
          <a:r>
            <a:rPr lang="en-US" sz="2400" b="1" i="1" dirty="0" smtClean="0">
              <a:solidFill>
                <a:schemeClr val="bg1"/>
              </a:solidFill>
              <a:effectLst>
                <a:outerShdw blurRad="38100" dist="38100" dir="2700000" algn="tl">
                  <a:srgbClr val="000000">
                    <a:alpha val="43137"/>
                  </a:srgbClr>
                </a:outerShdw>
              </a:effectLst>
              <a:latin typeface="Cambria" pitchFamily="18" charset="0"/>
            </a:rPr>
            <a:t>1.  List of FTAs in force</a:t>
          </a:r>
          <a:endParaRPr lang="en-US" sz="2400" b="1" i="1" dirty="0">
            <a:solidFill>
              <a:schemeClr val="bg1"/>
            </a:solidFill>
            <a:effectLst>
              <a:outerShdw blurRad="38100" dist="38100" dir="2700000" algn="tl">
                <a:srgbClr val="000000">
                  <a:alpha val="43137"/>
                </a:srgbClr>
              </a:outerShdw>
            </a:effectLst>
            <a:latin typeface="Cambria" pitchFamily="18" charset="0"/>
          </a:endParaRPr>
        </a:p>
      </dgm:t>
    </dgm:pt>
    <dgm:pt modelId="{FE113648-CE71-4C2F-9B88-48765D088DE0}" type="parTrans" cxnId="{F1FCE064-624E-49E0-A558-76987291C62D}">
      <dgm:prSet/>
      <dgm:spPr/>
      <dgm:t>
        <a:bodyPr/>
        <a:lstStyle/>
        <a:p>
          <a:endParaRPr lang="en-US"/>
        </a:p>
      </dgm:t>
    </dgm:pt>
    <dgm:pt modelId="{A7B6216A-D82F-4BA1-B7BD-B7A71605BE83}" type="sibTrans" cxnId="{F1FCE064-624E-49E0-A558-76987291C62D}">
      <dgm:prSet/>
      <dgm:spPr/>
      <dgm:t>
        <a:bodyPr/>
        <a:lstStyle/>
        <a:p>
          <a:endParaRPr lang="en-US"/>
        </a:p>
      </dgm:t>
    </dgm:pt>
    <dgm:pt modelId="{0E4490B0-D175-47F6-88D3-8645DC32FFD8}">
      <dgm:prSet custT="1"/>
      <dgm:spPr/>
      <dgm:t>
        <a:bodyPr/>
        <a:lstStyle/>
        <a:p>
          <a:pPr rtl="0"/>
          <a:r>
            <a:rPr lang="en-US" sz="2400" b="1" i="1" dirty="0" smtClean="0">
              <a:solidFill>
                <a:schemeClr val="bg1"/>
              </a:solidFill>
              <a:effectLst>
                <a:outerShdw blurRad="38100" dist="38100" dir="2700000" algn="tl">
                  <a:srgbClr val="000000">
                    <a:alpha val="43137"/>
                  </a:srgbClr>
                </a:outerShdw>
              </a:effectLst>
              <a:latin typeface="Cambria" pitchFamily="18" charset="0"/>
            </a:rPr>
            <a:t>2.  Scope of FTAs </a:t>
          </a:r>
          <a:endParaRPr lang="en-US" sz="2400" i="1" dirty="0">
            <a:solidFill>
              <a:schemeClr val="bg1"/>
            </a:solidFill>
            <a:effectLst>
              <a:outerShdw blurRad="38100" dist="38100" dir="2700000" algn="tl">
                <a:srgbClr val="000000">
                  <a:alpha val="43137"/>
                </a:srgbClr>
              </a:outerShdw>
            </a:effectLst>
            <a:latin typeface="Cambria" pitchFamily="18" charset="0"/>
          </a:endParaRPr>
        </a:p>
      </dgm:t>
    </dgm:pt>
    <dgm:pt modelId="{8176634A-D9D5-433D-B78D-397DD4BC53E3}" type="parTrans" cxnId="{D2864A10-9A40-4252-9471-7607667E35F4}">
      <dgm:prSet/>
      <dgm:spPr/>
      <dgm:t>
        <a:bodyPr/>
        <a:lstStyle/>
        <a:p>
          <a:endParaRPr lang="en-US"/>
        </a:p>
      </dgm:t>
    </dgm:pt>
    <dgm:pt modelId="{AC6D8269-7A79-45CA-BDED-212B8CD929DA}" type="sibTrans" cxnId="{D2864A10-9A40-4252-9471-7607667E35F4}">
      <dgm:prSet/>
      <dgm:spPr/>
      <dgm:t>
        <a:bodyPr/>
        <a:lstStyle/>
        <a:p>
          <a:endParaRPr lang="en-US"/>
        </a:p>
      </dgm:t>
    </dgm:pt>
    <dgm:pt modelId="{D85B298B-A9A3-4AFF-AC08-6D8F02A7CBC5}">
      <dgm:prSet custT="1"/>
      <dgm:spPr/>
      <dgm:t>
        <a:bodyPr/>
        <a:lstStyle/>
        <a:p>
          <a:pPr rtl="0"/>
          <a:r>
            <a:rPr lang="en-US" sz="2400" b="1" i="1" dirty="0" smtClean="0">
              <a:solidFill>
                <a:schemeClr val="bg1"/>
              </a:solidFill>
              <a:effectLst>
                <a:outerShdw blurRad="38100" dist="38100" dir="2700000" algn="tl">
                  <a:srgbClr val="000000">
                    <a:alpha val="43137"/>
                  </a:srgbClr>
                </a:outerShdw>
              </a:effectLst>
              <a:latin typeface="Cambria" pitchFamily="18" charset="0"/>
            </a:rPr>
            <a:t>3.  </a:t>
          </a:r>
          <a:r>
            <a:rPr lang="is-IS" sz="2400" b="1" i="1" dirty="0" smtClean="0">
              <a:solidFill>
                <a:schemeClr val="bg1"/>
              </a:solidFill>
              <a:effectLst>
                <a:outerShdw blurRad="38100" dist="38100" dir="2700000" algn="tl">
                  <a:srgbClr val="000000">
                    <a:alpha val="43137"/>
                  </a:srgbClr>
                </a:outerShdw>
              </a:effectLst>
              <a:latin typeface="Cambria" pitchFamily="18" charset="0"/>
            </a:rPr>
            <a:t>Termination of FTAs</a:t>
          </a:r>
          <a:endParaRPr lang="is-IS" sz="2400" b="1" i="1" dirty="0">
            <a:solidFill>
              <a:schemeClr val="bg1"/>
            </a:solidFill>
            <a:effectLst>
              <a:outerShdw blurRad="38100" dist="38100" dir="2700000" algn="tl">
                <a:srgbClr val="000000">
                  <a:alpha val="43137"/>
                </a:srgbClr>
              </a:outerShdw>
            </a:effectLst>
            <a:latin typeface="Cambria" pitchFamily="18" charset="0"/>
          </a:endParaRPr>
        </a:p>
      </dgm:t>
    </dgm:pt>
    <dgm:pt modelId="{43ECB6BC-11EA-4383-A05D-6AF9B7C9CE6E}" type="parTrans" cxnId="{2DF3F2EB-E5A2-441F-B0DC-389FE65CBC70}">
      <dgm:prSet/>
      <dgm:spPr/>
      <dgm:t>
        <a:bodyPr/>
        <a:lstStyle/>
        <a:p>
          <a:endParaRPr lang="en-US"/>
        </a:p>
      </dgm:t>
    </dgm:pt>
    <dgm:pt modelId="{98DE9ADD-D67F-4005-849B-0FFF9ECF4263}" type="sibTrans" cxnId="{2DF3F2EB-E5A2-441F-B0DC-389FE65CBC70}">
      <dgm:prSet/>
      <dgm:spPr/>
      <dgm:t>
        <a:bodyPr/>
        <a:lstStyle/>
        <a:p>
          <a:endParaRPr lang="en-US"/>
        </a:p>
      </dgm:t>
    </dgm:pt>
    <dgm:pt modelId="{9DEBD5FB-6FD4-4AE8-B934-7457CE7F2D9D}">
      <dgm:prSet custT="1"/>
      <dgm:spPr/>
      <dgm:t>
        <a:bodyPr/>
        <a:lstStyle/>
        <a:p>
          <a:pPr algn="ctr" rtl="0"/>
          <a:r>
            <a:rPr lang="en-US" sz="2400" b="1" i="1" dirty="0" smtClean="0">
              <a:solidFill>
                <a:schemeClr val="bg1"/>
              </a:solidFill>
              <a:effectLst>
                <a:outerShdw blurRad="38100" dist="38100" dir="2700000" algn="tl">
                  <a:srgbClr val="000000">
                    <a:alpha val="43137"/>
                  </a:srgbClr>
                </a:outerShdw>
              </a:effectLst>
              <a:latin typeface="Cambria" pitchFamily="18" charset="0"/>
            </a:rPr>
            <a:t>4.  Ongoing negotiations</a:t>
          </a:r>
          <a:r>
            <a:rPr lang="en-US" sz="2400" b="1" dirty="0" smtClean="0">
              <a:solidFill>
                <a:schemeClr val="bg1"/>
              </a:solidFill>
              <a:effectLst>
                <a:outerShdw blurRad="38100" dist="38100" dir="2700000" algn="tl">
                  <a:srgbClr val="000000">
                    <a:alpha val="43137"/>
                  </a:srgbClr>
                </a:outerShdw>
              </a:effectLst>
              <a:latin typeface="Cambria" pitchFamily="18" charset="0"/>
            </a:rPr>
            <a:t> </a:t>
          </a:r>
          <a:endParaRPr lang="en-US" sz="2400" b="1" dirty="0">
            <a:solidFill>
              <a:schemeClr val="bg1"/>
            </a:solidFill>
            <a:effectLst>
              <a:outerShdw blurRad="38100" dist="38100" dir="2700000" algn="tl">
                <a:srgbClr val="000000">
                  <a:alpha val="43137"/>
                </a:srgbClr>
              </a:outerShdw>
            </a:effectLst>
            <a:latin typeface="Cambria" pitchFamily="18" charset="0"/>
          </a:endParaRPr>
        </a:p>
      </dgm:t>
    </dgm:pt>
    <dgm:pt modelId="{966B6CFE-EC93-4CA6-A395-71A91E56817A}" type="parTrans" cxnId="{BD881CD1-4565-46E9-BE79-EC4267885279}">
      <dgm:prSet/>
      <dgm:spPr/>
      <dgm:t>
        <a:bodyPr/>
        <a:lstStyle/>
        <a:p>
          <a:endParaRPr lang="en-US"/>
        </a:p>
      </dgm:t>
    </dgm:pt>
    <dgm:pt modelId="{0FF6A719-86DC-4E03-A704-050C197462E2}" type="sibTrans" cxnId="{BD881CD1-4565-46E9-BE79-EC4267885279}">
      <dgm:prSet/>
      <dgm:spPr/>
      <dgm:t>
        <a:bodyPr/>
        <a:lstStyle/>
        <a:p>
          <a:endParaRPr lang="en-US"/>
        </a:p>
      </dgm:t>
    </dgm:pt>
    <dgm:pt modelId="{F70569ED-7F54-481C-A543-BC7275D15EC7}" type="pres">
      <dgm:prSet presAssocID="{5A9E3A87-04EE-47E7-8332-6887A2932155}" presName="compositeShape" presStyleCnt="0">
        <dgm:presLayoutVars>
          <dgm:chMax val="7"/>
          <dgm:dir/>
          <dgm:resizeHandles val="exact"/>
        </dgm:presLayoutVars>
      </dgm:prSet>
      <dgm:spPr/>
      <dgm:t>
        <a:bodyPr/>
        <a:lstStyle/>
        <a:p>
          <a:endParaRPr lang="en-US"/>
        </a:p>
      </dgm:t>
    </dgm:pt>
    <dgm:pt modelId="{C2DD9280-2266-400B-8583-3050614D7A60}" type="pres">
      <dgm:prSet presAssocID="{4E837834-83F5-4A75-A615-B837C61160E7}" presName="circ1" presStyleLbl="vennNode1" presStyleIdx="0" presStyleCnt="4" custScaleX="115239"/>
      <dgm:spPr/>
      <dgm:t>
        <a:bodyPr/>
        <a:lstStyle/>
        <a:p>
          <a:endParaRPr lang="en-US"/>
        </a:p>
      </dgm:t>
    </dgm:pt>
    <dgm:pt modelId="{1F8B3BB1-5286-44E8-9F10-80C612F7D370}" type="pres">
      <dgm:prSet presAssocID="{4E837834-83F5-4A75-A615-B837C61160E7}" presName="circ1Tx" presStyleLbl="revTx" presStyleIdx="0" presStyleCnt="0">
        <dgm:presLayoutVars>
          <dgm:chMax val="0"/>
          <dgm:chPref val="0"/>
          <dgm:bulletEnabled val="1"/>
        </dgm:presLayoutVars>
      </dgm:prSet>
      <dgm:spPr/>
      <dgm:t>
        <a:bodyPr/>
        <a:lstStyle/>
        <a:p>
          <a:endParaRPr lang="en-US"/>
        </a:p>
      </dgm:t>
    </dgm:pt>
    <dgm:pt modelId="{220FC2EB-CBE5-4E9A-BCA6-7E6377F578FA}" type="pres">
      <dgm:prSet presAssocID="{0E4490B0-D175-47F6-88D3-8645DC32FFD8}" presName="circ2" presStyleLbl="vennNode1" presStyleIdx="1" presStyleCnt="4" custScaleX="191607"/>
      <dgm:spPr/>
      <dgm:t>
        <a:bodyPr/>
        <a:lstStyle/>
        <a:p>
          <a:endParaRPr lang="en-US"/>
        </a:p>
      </dgm:t>
    </dgm:pt>
    <dgm:pt modelId="{7465EE97-C03E-4B88-A1EF-EADA2E9A41C7}" type="pres">
      <dgm:prSet presAssocID="{0E4490B0-D175-47F6-88D3-8645DC32FFD8}" presName="circ2Tx" presStyleLbl="revTx" presStyleIdx="0" presStyleCnt="0">
        <dgm:presLayoutVars>
          <dgm:chMax val="0"/>
          <dgm:chPref val="0"/>
          <dgm:bulletEnabled val="1"/>
        </dgm:presLayoutVars>
      </dgm:prSet>
      <dgm:spPr/>
      <dgm:t>
        <a:bodyPr/>
        <a:lstStyle/>
        <a:p>
          <a:endParaRPr lang="en-US"/>
        </a:p>
      </dgm:t>
    </dgm:pt>
    <dgm:pt modelId="{C10A272B-5FA4-4AA7-AA72-595A133681D3}" type="pres">
      <dgm:prSet presAssocID="{D85B298B-A9A3-4AFF-AC08-6D8F02A7CBC5}" presName="circ3" presStyleLbl="vennNode1" presStyleIdx="2" presStyleCnt="4" custScaleX="112097"/>
      <dgm:spPr/>
      <dgm:t>
        <a:bodyPr/>
        <a:lstStyle/>
        <a:p>
          <a:endParaRPr lang="en-US"/>
        </a:p>
      </dgm:t>
    </dgm:pt>
    <dgm:pt modelId="{D165B967-D15F-4306-98C5-11797DE65448}" type="pres">
      <dgm:prSet presAssocID="{D85B298B-A9A3-4AFF-AC08-6D8F02A7CBC5}" presName="circ3Tx" presStyleLbl="revTx" presStyleIdx="0" presStyleCnt="0">
        <dgm:presLayoutVars>
          <dgm:chMax val="0"/>
          <dgm:chPref val="0"/>
          <dgm:bulletEnabled val="1"/>
        </dgm:presLayoutVars>
      </dgm:prSet>
      <dgm:spPr/>
      <dgm:t>
        <a:bodyPr/>
        <a:lstStyle/>
        <a:p>
          <a:endParaRPr lang="en-US"/>
        </a:p>
      </dgm:t>
    </dgm:pt>
    <dgm:pt modelId="{37A449EF-7EF2-431A-99CF-102FC2D63CDF}" type="pres">
      <dgm:prSet presAssocID="{9DEBD5FB-6FD4-4AE8-B934-7457CE7F2D9D}" presName="circ4" presStyleLbl="vennNode1" presStyleIdx="3" presStyleCnt="4" custScaleX="191182"/>
      <dgm:spPr/>
      <dgm:t>
        <a:bodyPr/>
        <a:lstStyle/>
        <a:p>
          <a:endParaRPr lang="en-US"/>
        </a:p>
      </dgm:t>
    </dgm:pt>
    <dgm:pt modelId="{E5FCA739-4E18-46B0-AF3B-C386CFA8C728}" type="pres">
      <dgm:prSet presAssocID="{9DEBD5FB-6FD4-4AE8-B934-7457CE7F2D9D}" presName="circ4Tx" presStyleLbl="revTx" presStyleIdx="0" presStyleCnt="0">
        <dgm:presLayoutVars>
          <dgm:chMax val="0"/>
          <dgm:chPref val="0"/>
          <dgm:bulletEnabled val="1"/>
        </dgm:presLayoutVars>
      </dgm:prSet>
      <dgm:spPr/>
      <dgm:t>
        <a:bodyPr/>
        <a:lstStyle/>
        <a:p>
          <a:endParaRPr lang="en-US"/>
        </a:p>
      </dgm:t>
    </dgm:pt>
  </dgm:ptLst>
  <dgm:cxnLst>
    <dgm:cxn modelId="{ED270850-39C1-45BD-97D4-F021E4315400}" type="presOf" srcId="{0E4490B0-D175-47F6-88D3-8645DC32FFD8}" destId="{7465EE97-C03E-4B88-A1EF-EADA2E9A41C7}" srcOrd="1" destOrd="0" presId="urn:microsoft.com/office/officeart/2005/8/layout/venn1"/>
    <dgm:cxn modelId="{F1FCE064-624E-49E0-A558-76987291C62D}" srcId="{5A9E3A87-04EE-47E7-8332-6887A2932155}" destId="{4E837834-83F5-4A75-A615-B837C61160E7}" srcOrd="0" destOrd="0" parTransId="{FE113648-CE71-4C2F-9B88-48765D088DE0}" sibTransId="{A7B6216A-D82F-4BA1-B7BD-B7A71605BE83}"/>
    <dgm:cxn modelId="{06A24388-CC44-4D73-A0D4-8044C9A45DB6}" type="presOf" srcId="{5A9E3A87-04EE-47E7-8332-6887A2932155}" destId="{F70569ED-7F54-481C-A543-BC7275D15EC7}" srcOrd="0" destOrd="0" presId="urn:microsoft.com/office/officeart/2005/8/layout/venn1"/>
    <dgm:cxn modelId="{843922EF-AB79-499D-9C28-5AC22B1D7DFE}" type="presOf" srcId="{9DEBD5FB-6FD4-4AE8-B934-7457CE7F2D9D}" destId="{37A449EF-7EF2-431A-99CF-102FC2D63CDF}" srcOrd="0" destOrd="0" presId="urn:microsoft.com/office/officeart/2005/8/layout/venn1"/>
    <dgm:cxn modelId="{8C59DC1D-3D15-4A03-B43E-30E12DDD5BA7}" type="presOf" srcId="{4E837834-83F5-4A75-A615-B837C61160E7}" destId="{1F8B3BB1-5286-44E8-9F10-80C612F7D370}" srcOrd="1" destOrd="0" presId="urn:microsoft.com/office/officeart/2005/8/layout/venn1"/>
    <dgm:cxn modelId="{71865335-CE2E-4E18-BAE1-F3AC856A23E6}" type="presOf" srcId="{0E4490B0-D175-47F6-88D3-8645DC32FFD8}" destId="{220FC2EB-CBE5-4E9A-BCA6-7E6377F578FA}" srcOrd="0" destOrd="0" presId="urn:microsoft.com/office/officeart/2005/8/layout/venn1"/>
    <dgm:cxn modelId="{D2864A10-9A40-4252-9471-7607667E35F4}" srcId="{5A9E3A87-04EE-47E7-8332-6887A2932155}" destId="{0E4490B0-D175-47F6-88D3-8645DC32FFD8}" srcOrd="1" destOrd="0" parTransId="{8176634A-D9D5-433D-B78D-397DD4BC53E3}" sibTransId="{AC6D8269-7A79-45CA-BDED-212B8CD929DA}"/>
    <dgm:cxn modelId="{FA59E19B-335C-46E3-ADDC-51D0DC9067FC}" type="presOf" srcId="{4E837834-83F5-4A75-A615-B837C61160E7}" destId="{C2DD9280-2266-400B-8583-3050614D7A60}" srcOrd="0" destOrd="0" presId="urn:microsoft.com/office/officeart/2005/8/layout/venn1"/>
    <dgm:cxn modelId="{277EBD9E-92DD-481C-9230-0C0B92A9CD8B}" type="presOf" srcId="{9DEBD5FB-6FD4-4AE8-B934-7457CE7F2D9D}" destId="{E5FCA739-4E18-46B0-AF3B-C386CFA8C728}" srcOrd="1" destOrd="0" presId="urn:microsoft.com/office/officeart/2005/8/layout/venn1"/>
    <dgm:cxn modelId="{2DF3F2EB-E5A2-441F-B0DC-389FE65CBC70}" srcId="{5A9E3A87-04EE-47E7-8332-6887A2932155}" destId="{D85B298B-A9A3-4AFF-AC08-6D8F02A7CBC5}" srcOrd="2" destOrd="0" parTransId="{43ECB6BC-11EA-4383-A05D-6AF9B7C9CE6E}" sibTransId="{98DE9ADD-D67F-4005-849B-0FFF9ECF4263}"/>
    <dgm:cxn modelId="{1F0EC68A-7898-4A4D-8517-6AC42969F766}" type="presOf" srcId="{D85B298B-A9A3-4AFF-AC08-6D8F02A7CBC5}" destId="{D165B967-D15F-4306-98C5-11797DE65448}" srcOrd="1" destOrd="0" presId="urn:microsoft.com/office/officeart/2005/8/layout/venn1"/>
    <dgm:cxn modelId="{E42EE298-47C3-4C75-9FAE-BF477DCDF9B0}" type="presOf" srcId="{D85B298B-A9A3-4AFF-AC08-6D8F02A7CBC5}" destId="{C10A272B-5FA4-4AA7-AA72-595A133681D3}" srcOrd="0" destOrd="0" presId="urn:microsoft.com/office/officeart/2005/8/layout/venn1"/>
    <dgm:cxn modelId="{BD881CD1-4565-46E9-BE79-EC4267885279}" srcId="{5A9E3A87-04EE-47E7-8332-6887A2932155}" destId="{9DEBD5FB-6FD4-4AE8-B934-7457CE7F2D9D}" srcOrd="3" destOrd="0" parTransId="{966B6CFE-EC93-4CA6-A395-71A91E56817A}" sibTransId="{0FF6A719-86DC-4E03-A704-050C197462E2}"/>
    <dgm:cxn modelId="{C9A6B0A2-947C-470D-BC89-03470EDA091A}" type="presParOf" srcId="{F70569ED-7F54-481C-A543-BC7275D15EC7}" destId="{C2DD9280-2266-400B-8583-3050614D7A60}" srcOrd="0" destOrd="0" presId="urn:microsoft.com/office/officeart/2005/8/layout/venn1"/>
    <dgm:cxn modelId="{35BD4D33-183A-4069-8FCE-2BBC560456C3}" type="presParOf" srcId="{F70569ED-7F54-481C-A543-BC7275D15EC7}" destId="{1F8B3BB1-5286-44E8-9F10-80C612F7D370}" srcOrd="1" destOrd="0" presId="urn:microsoft.com/office/officeart/2005/8/layout/venn1"/>
    <dgm:cxn modelId="{9E232FB9-C334-4156-A582-515ED96C618F}" type="presParOf" srcId="{F70569ED-7F54-481C-A543-BC7275D15EC7}" destId="{220FC2EB-CBE5-4E9A-BCA6-7E6377F578FA}" srcOrd="2" destOrd="0" presId="urn:microsoft.com/office/officeart/2005/8/layout/venn1"/>
    <dgm:cxn modelId="{711FAC3E-6715-4D9C-A482-A96C38474F8F}" type="presParOf" srcId="{F70569ED-7F54-481C-A543-BC7275D15EC7}" destId="{7465EE97-C03E-4B88-A1EF-EADA2E9A41C7}" srcOrd="3" destOrd="0" presId="urn:microsoft.com/office/officeart/2005/8/layout/venn1"/>
    <dgm:cxn modelId="{8CA1657A-98B1-4D7B-BA5A-2D377EB2876C}" type="presParOf" srcId="{F70569ED-7F54-481C-A543-BC7275D15EC7}" destId="{C10A272B-5FA4-4AA7-AA72-595A133681D3}" srcOrd="4" destOrd="0" presId="urn:microsoft.com/office/officeart/2005/8/layout/venn1"/>
    <dgm:cxn modelId="{DED0F2F1-FC19-4072-8EDE-A54716CC0876}" type="presParOf" srcId="{F70569ED-7F54-481C-A543-BC7275D15EC7}" destId="{D165B967-D15F-4306-98C5-11797DE65448}" srcOrd="5" destOrd="0" presId="urn:microsoft.com/office/officeart/2005/8/layout/venn1"/>
    <dgm:cxn modelId="{00AB7A60-41C7-4311-AEE7-585A84731251}" type="presParOf" srcId="{F70569ED-7F54-481C-A543-BC7275D15EC7}" destId="{37A449EF-7EF2-431A-99CF-102FC2D63CDF}" srcOrd="6" destOrd="0" presId="urn:microsoft.com/office/officeart/2005/8/layout/venn1"/>
    <dgm:cxn modelId="{0C7EB659-6830-4296-B6C0-8EBBCE2367FC}" type="presParOf" srcId="{F70569ED-7F54-481C-A543-BC7275D15EC7}" destId="{E5FCA739-4E18-46B0-AF3B-C386CFA8C728}" srcOrd="7" destOrd="0" presId="urn:microsoft.com/office/officeart/2005/8/layout/venn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D6CF2B-11DF-4ADB-AB73-D491B52BE85C}" type="doc">
      <dgm:prSet loTypeId="urn:microsoft.com/office/officeart/2005/8/layout/cycle3" loCatId="cycle" qsTypeId="urn:microsoft.com/office/officeart/2005/8/quickstyle/3d9" qsCatId="3D" csTypeId="urn:microsoft.com/office/officeart/2005/8/colors/accent1_2" csCatId="accent1" phldr="1"/>
      <dgm:spPr>
        <a:scene3d>
          <a:camera prst="perspectiveRelaxed">
            <a:rot lat="19420986" lon="20268932" rev="1474501"/>
          </a:camera>
          <a:lightRig rig="soft" dir="t"/>
          <a:backdrop>
            <a:anchor x="0" y="0" z="-210000"/>
            <a:norm dx="0" dy="0" dz="914400"/>
            <a:up dx="0" dy="914400" dz="0"/>
          </a:backdrop>
        </a:scene3d>
      </dgm:spPr>
      <dgm:t>
        <a:bodyPr/>
        <a:lstStyle/>
        <a:p>
          <a:endParaRPr lang="en-US"/>
        </a:p>
      </dgm:t>
    </dgm:pt>
    <dgm:pt modelId="{CA17D793-9FBD-4AAA-A2BA-ACD1E90D0422}">
      <dgm:prSet/>
      <dgm:spPr>
        <a:solidFill>
          <a:schemeClr val="accent2"/>
        </a:solidFill>
      </dgm:spPr>
      <dgm:t>
        <a:bodyPr/>
        <a:lstStyle/>
        <a:p>
          <a:pPr rtl="0">
            <a:spcBef>
              <a:spcPts val="600"/>
            </a:spcBef>
            <a:spcAft>
              <a:spcPts val="600"/>
            </a:spcAft>
          </a:pPr>
          <a:r>
            <a:rPr lang="en-US" b="1" dirty="0" smtClean="0">
              <a:effectLst>
                <a:outerShdw blurRad="38100" dist="38100" dir="2700000" algn="tl">
                  <a:srgbClr val="000000">
                    <a:alpha val="43137"/>
                  </a:srgbClr>
                </a:outerShdw>
              </a:effectLst>
              <a:latin typeface="Cambria" pitchFamily="18" charset="0"/>
            </a:rPr>
            <a:t>EFTA</a:t>
          </a:r>
          <a:endParaRPr lang="en-US" b="1" dirty="0">
            <a:effectLst>
              <a:outerShdw blurRad="38100" dist="38100" dir="2700000" algn="tl">
                <a:srgbClr val="000000">
                  <a:alpha val="43137"/>
                </a:srgbClr>
              </a:outerShdw>
            </a:effectLst>
            <a:latin typeface="Cambria" pitchFamily="18" charset="0"/>
          </a:endParaRPr>
        </a:p>
      </dgm:t>
    </dgm:pt>
    <dgm:pt modelId="{2B8AC554-3925-42A1-A45B-9D703925D405}" type="parTrans" cxnId="{8B97121E-282E-4879-9275-F4FCAE78C67E}">
      <dgm:prSet/>
      <dgm:spPr/>
      <dgm:t>
        <a:bodyPr/>
        <a:lstStyle/>
        <a:p>
          <a:pPr>
            <a:spcBef>
              <a:spcPts val="600"/>
            </a:spcBef>
            <a:spcAft>
              <a:spcPts val="600"/>
            </a:spcAft>
          </a:pPr>
          <a:endParaRPr lang="en-US"/>
        </a:p>
      </dgm:t>
    </dgm:pt>
    <dgm:pt modelId="{312668DC-621D-4325-B14A-C5634B4B9190}" type="sibTrans" cxnId="{8B97121E-282E-4879-9275-F4FCAE78C67E}">
      <dgm:prSet/>
      <dgm:spPr/>
      <dgm:t>
        <a:bodyPr/>
        <a:lstStyle/>
        <a:p>
          <a:endParaRPr lang="en-US"/>
        </a:p>
      </dgm:t>
    </dgm:pt>
    <dgm:pt modelId="{07553E15-4158-45E4-8707-C4F53DFEAED2}">
      <dgm:prSet/>
      <dgm:spPr>
        <a:solidFill>
          <a:schemeClr val="accent2"/>
        </a:solidFill>
      </dgm:spPr>
      <dgm:t>
        <a:bodyPr/>
        <a:lstStyle/>
        <a:p>
          <a:pPr rtl="0">
            <a:spcBef>
              <a:spcPts val="600"/>
            </a:spcBef>
            <a:spcAft>
              <a:spcPts val="600"/>
            </a:spcAft>
          </a:pPr>
          <a:r>
            <a:rPr lang="en-US" b="1" dirty="0" smtClean="0">
              <a:effectLst>
                <a:outerShdw blurRad="38100" dist="38100" dir="2700000" algn="tl">
                  <a:srgbClr val="000000">
                    <a:alpha val="43137"/>
                  </a:srgbClr>
                </a:outerShdw>
              </a:effectLst>
              <a:latin typeface="Cambria" pitchFamily="18" charset="0"/>
            </a:rPr>
            <a:t>UKRAINE</a:t>
          </a:r>
          <a:endParaRPr lang="en-US" b="1" dirty="0">
            <a:effectLst>
              <a:outerShdw blurRad="38100" dist="38100" dir="2700000" algn="tl">
                <a:srgbClr val="000000">
                  <a:alpha val="43137"/>
                </a:srgbClr>
              </a:outerShdw>
            </a:effectLst>
            <a:latin typeface="Cambria" pitchFamily="18" charset="0"/>
          </a:endParaRPr>
        </a:p>
      </dgm:t>
    </dgm:pt>
    <dgm:pt modelId="{DD977D94-7B8B-40AD-A130-CA79814425D4}" type="parTrans" cxnId="{2C598A2B-19B7-4039-9436-A58B8EF6AB54}">
      <dgm:prSet/>
      <dgm:spPr/>
      <dgm:t>
        <a:bodyPr/>
        <a:lstStyle/>
        <a:p>
          <a:pPr>
            <a:spcBef>
              <a:spcPts val="600"/>
            </a:spcBef>
            <a:spcAft>
              <a:spcPts val="600"/>
            </a:spcAft>
          </a:pPr>
          <a:endParaRPr lang="en-US"/>
        </a:p>
      </dgm:t>
    </dgm:pt>
    <dgm:pt modelId="{72D41495-D270-40FF-9E40-E92CA0CA7C4C}" type="sibTrans" cxnId="{2C598A2B-19B7-4039-9436-A58B8EF6AB54}">
      <dgm:prSet/>
      <dgm:spPr/>
      <dgm:t>
        <a:bodyPr/>
        <a:lstStyle/>
        <a:p>
          <a:pPr>
            <a:spcBef>
              <a:spcPts val="600"/>
            </a:spcBef>
            <a:spcAft>
              <a:spcPts val="600"/>
            </a:spcAft>
          </a:pPr>
          <a:endParaRPr lang="en-US"/>
        </a:p>
      </dgm:t>
    </dgm:pt>
    <dgm:pt modelId="{9DB26BAE-EF80-4F02-AB9B-B5B8BCCDA3C6}">
      <dgm:prSet/>
      <dgm:spPr>
        <a:solidFill>
          <a:schemeClr val="accent2"/>
        </a:solidFill>
      </dgm:spPr>
      <dgm:t>
        <a:bodyPr/>
        <a:lstStyle/>
        <a:p>
          <a:pPr rtl="0">
            <a:spcBef>
              <a:spcPts val="600"/>
            </a:spcBef>
            <a:spcAft>
              <a:spcPts val="600"/>
            </a:spcAft>
          </a:pPr>
          <a:r>
            <a:rPr lang="en-US" b="1" i="0" dirty="0" smtClean="0">
              <a:effectLst>
                <a:outerShdw blurRad="38100" dist="38100" dir="2700000" algn="tl">
                  <a:srgbClr val="000000">
                    <a:alpha val="43137"/>
                  </a:srgbClr>
                </a:outerShdw>
              </a:effectLst>
              <a:latin typeface="Cambria" pitchFamily="18" charset="0"/>
            </a:rPr>
            <a:t>CEFTA</a:t>
          </a:r>
          <a:endParaRPr lang="en-US" b="1" i="0" dirty="0">
            <a:effectLst>
              <a:outerShdw blurRad="38100" dist="38100" dir="2700000" algn="tl">
                <a:srgbClr val="000000">
                  <a:alpha val="43137"/>
                </a:srgbClr>
              </a:outerShdw>
            </a:effectLst>
            <a:latin typeface="Cambria" pitchFamily="18" charset="0"/>
          </a:endParaRPr>
        </a:p>
      </dgm:t>
    </dgm:pt>
    <dgm:pt modelId="{BBB5FAEF-5DEF-4210-985A-ED275C11A028}" type="parTrans" cxnId="{26FC31F8-39B7-4A5F-84F2-FA5159A67E4B}">
      <dgm:prSet/>
      <dgm:spPr/>
      <dgm:t>
        <a:bodyPr/>
        <a:lstStyle/>
        <a:p>
          <a:pPr>
            <a:spcBef>
              <a:spcPts val="600"/>
            </a:spcBef>
            <a:spcAft>
              <a:spcPts val="600"/>
            </a:spcAft>
          </a:pPr>
          <a:endParaRPr lang="en-US"/>
        </a:p>
      </dgm:t>
    </dgm:pt>
    <dgm:pt modelId="{82BFE635-14EB-4621-9919-629F1512D51B}" type="sibTrans" cxnId="{26FC31F8-39B7-4A5F-84F2-FA5159A67E4B}">
      <dgm:prSet/>
      <dgm:spPr/>
      <dgm:t>
        <a:bodyPr/>
        <a:lstStyle/>
        <a:p>
          <a:pPr>
            <a:spcBef>
              <a:spcPts val="600"/>
            </a:spcBef>
            <a:spcAft>
              <a:spcPts val="600"/>
            </a:spcAft>
          </a:pPr>
          <a:endParaRPr lang="en-US"/>
        </a:p>
      </dgm:t>
    </dgm:pt>
    <dgm:pt modelId="{688F8550-10F3-4199-9EDC-EC85F76ABB2A}">
      <dgm:prSet/>
      <dgm:spPr>
        <a:solidFill>
          <a:schemeClr val="accent2"/>
        </a:solidFill>
      </dgm:spPr>
      <dgm:t>
        <a:bodyPr/>
        <a:lstStyle/>
        <a:p>
          <a:pPr rtl="0">
            <a:spcBef>
              <a:spcPts val="600"/>
            </a:spcBef>
            <a:spcAft>
              <a:spcPts val="600"/>
            </a:spcAft>
          </a:pPr>
          <a:r>
            <a:rPr lang="en-US" b="1" dirty="0" smtClean="0">
              <a:effectLst>
                <a:outerShdw blurRad="38100" dist="38100" dir="2700000" algn="tl">
                  <a:srgbClr val="000000">
                    <a:alpha val="43137"/>
                  </a:srgbClr>
                </a:outerShdw>
              </a:effectLst>
              <a:latin typeface="Cambria" pitchFamily="18" charset="0"/>
            </a:rPr>
            <a:t>TURKEY</a:t>
          </a:r>
          <a:endParaRPr lang="en-US" b="1" dirty="0">
            <a:effectLst>
              <a:outerShdw blurRad="38100" dist="38100" dir="2700000" algn="tl">
                <a:srgbClr val="000000">
                  <a:alpha val="43137"/>
                </a:srgbClr>
              </a:outerShdw>
            </a:effectLst>
            <a:latin typeface="Cambria" pitchFamily="18" charset="0"/>
          </a:endParaRPr>
        </a:p>
      </dgm:t>
    </dgm:pt>
    <dgm:pt modelId="{956BFE2F-2079-4A3C-92BD-3A45DF54938A}" type="parTrans" cxnId="{D0D0658C-62CD-439D-90AB-54D296A97C0D}">
      <dgm:prSet/>
      <dgm:spPr/>
      <dgm:t>
        <a:bodyPr/>
        <a:lstStyle/>
        <a:p>
          <a:pPr>
            <a:spcBef>
              <a:spcPts val="600"/>
            </a:spcBef>
            <a:spcAft>
              <a:spcPts val="600"/>
            </a:spcAft>
          </a:pPr>
          <a:endParaRPr lang="en-US"/>
        </a:p>
      </dgm:t>
    </dgm:pt>
    <dgm:pt modelId="{7E061934-93B9-4BCC-9E0F-904FC3308209}" type="sibTrans" cxnId="{D0D0658C-62CD-439D-90AB-54D296A97C0D}">
      <dgm:prSet/>
      <dgm:spPr/>
      <dgm:t>
        <a:bodyPr/>
        <a:lstStyle/>
        <a:p>
          <a:pPr>
            <a:spcBef>
              <a:spcPts val="600"/>
            </a:spcBef>
            <a:spcAft>
              <a:spcPts val="600"/>
            </a:spcAft>
          </a:pPr>
          <a:endParaRPr lang="en-US"/>
        </a:p>
      </dgm:t>
    </dgm:pt>
    <dgm:pt modelId="{29AC1115-BDE0-480B-8F46-5DA74A8F3D44}">
      <dgm:prSet/>
      <dgm:spPr>
        <a:solidFill>
          <a:schemeClr val="accent2"/>
        </a:solidFill>
      </dgm:spPr>
      <dgm:t>
        <a:bodyPr/>
        <a:lstStyle/>
        <a:p>
          <a:pPr rtl="0">
            <a:spcBef>
              <a:spcPts val="600"/>
            </a:spcBef>
            <a:spcAft>
              <a:spcPts val="600"/>
            </a:spcAft>
          </a:pPr>
          <a:r>
            <a:rPr lang="en-US" b="1" i="0" dirty="0" smtClean="0">
              <a:effectLst>
                <a:outerShdw blurRad="38100" dist="38100" dir="2700000" algn="tl">
                  <a:srgbClr val="000000">
                    <a:alpha val="43137"/>
                  </a:srgbClr>
                </a:outerShdw>
              </a:effectLst>
              <a:latin typeface="Cambria" pitchFamily="18" charset="0"/>
            </a:rPr>
            <a:t>RUSSIAN FEDERATION</a:t>
          </a:r>
          <a:endParaRPr lang="en-US" b="1" i="0" dirty="0">
            <a:effectLst>
              <a:outerShdw blurRad="38100" dist="38100" dir="2700000" algn="tl">
                <a:srgbClr val="000000">
                  <a:alpha val="43137"/>
                </a:srgbClr>
              </a:outerShdw>
            </a:effectLst>
            <a:latin typeface="Cambria" pitchFamily="18" charset="0"/>
          </a:endParaRPr>
        </a:p>
      </dgm:t>
    </dgm:pt>
    <dgm:pt modelId="{B8EF1B18-99CC-452E-93B4-3210FDFC0C37}" type="parTrans" cxnId="{518D610C-1AD2-40FB-9664-D49626DB2FBF}">
      <dgm:prSet/>
      <dgm:spPr/>
      <dgm:t>
        <a:bodyPr/>
        <a:lstStyle/>
        <a:p>
          <a:pPr>
            <a:spcBef>
              <a:spcPts val="600"/>
            </a:spcBef>
            <a:spcAft>
              <a:spcPts val="600"/>
            </a:spcAft>
          </a:pPr>
          <a:endParaRPr lang="en-US"/>
        </a:p>
      </dgm:t>
    </dgm:pt>
    <dgm:pt modelId="{A25295A2-EDDB-4A86-B3CF-3629CAADA448}" type="sibTrans" cxnId="{518D610C-1AD2-40FB-9664-D49626DB2FBF}">
      <dgm:prSet/>
      <dgm:spPr/>
      <dgm:t>
        <a:bodyPr/>
        <a:lstStyle/>
        <a:p>
          <a:pPr>
            <a:spcBef>
              <a:spcPts val="600"/>
            </a:spcBef>
            <a:spcAft>
              <a:spcPts val="600"/>
            </a:spcAft>
          </a:pPr>
          <a:endParaRPr lang="en-US"/>
        </a:p>
      </dgm:t>
    </dgm:pt>
    <dgm:pt modelId="{D26D0909-A9A6-48F0-B976-E4DBB6D1E1D2}">
      <dgm:prSet/>
      <dgm:spPr>
        <a:solidFill>
          <a:schemeClr val="accent2"/>
        </a:solidFill>
      </dgm:spPr>
      <dgm:t>
        <a:bodyPr/>
        <a:lstStyle/>
        <a:p>
          <a:pPr rtl="0">
            <a:spcBef>
              <a:spcPts val="600"/>
            </a:spcBef>
            <a:spcAft>
              <a:spcPts val="600"/>
            </a:spcAft>
          </a:pPr>
          <a:r>
            <a:rPr lang="en-US" b="1" dirty="0" smtClean="0">
              <a:effectLst>
                <a:outerShdw blurRad="38100" dist="38100" dir="2700000" algn="tl">
                  <a:srgbClr val="000000">
                    <a:alpha val="43137"/>
                  </a:srgbClr>
                </a:outerShdw>
              </a:effectLst>
              <a:latin typeface="Cambria" pitchFamily="18" charset="0"/>
            </a:rPr>
            <a:t>SAA</a:t>
          </a:r>
          <a:endParaRPr lang="en-US" b="1" dirty="0">
            <a:effectLst>
              <a:outerShdw blurRad="38100" dist="38100" dir="2700000" algn="tl">
                <a:srgbClr val="000000">
                  <a:alpha val="43137"/>
                </a:srgbClr>
              </a:outerShdw>
            </a:effectLst>
            <a:latin typeface="Cambria" pitchFamily="18" charset="0"/>
          </a:endParaRPr>
        </a:p>
      </dgm:t>
    </dgm:pt>
    <dgm:pt modelId="{37FD07CB-825D-4996-99FA-F99C930BB9F2}" type="parTrans" cxnId="{B0826151-8C84-4C9F-8B8F-C74E981F42AD}">
      <dgm:prSet/>
      <dgm:spPr/>
      <dgm:t>
        <a:bodyPr/>
        <a:lstStyle/>
        <a:p>
          <a:pPr>
            <a:spcBef>
              <a:spcPts val="600"/>
            </a:spcBef>
            <a:spcAft>
              <a:spcPts val="600"/>
            </a:spcAft>
          </a:pPr>
          <a:endParaRPr lang="en-US"/>
        </a:p>
      </dgm:t>
    </dgm:pt>
    <dgm:pt modelId="{34FCA654-EB5A-46DF-BFE2-9F7EDDBBD772}" type="sibTrans" cxnId="{B0826151-8C84-4C9F-8B8F-C74E981F42AD}">
      <dgm:prSet/>
      <dgm:spPr/>
      <dgm:t>
        <a:bodyPr/>
        <a:lstStyle/>
        <a:p>
          <a:pPr>
            <a:spcBef>
              <a:spcPts val="600"/>
            </a:spcBef>
            <a:spcAft>
              <a:spcPts val="600"/>
            </a:spcAft>
          </a:pPr>
          <a:endParaRPr lang="en-US"/>
        </a:p>
      </dgm:t>
    </dgm:pt>
    <dgm:pt modelId="{84DA4895-5EA2-4322-845C-C99AB955EAF1}" type="pres">
      <dgm:prSet presAssocID="{08D6CF2B-11DF-4ADB-AB73-D491B52BE85C}" presName="Name0" presStyleCnt="0">
        <dgm:presLayoutVars>
          <dgm:dir/>
          <dgm:resizeHandles val="exact"/>
        </dgm:presLayoutVars>
      </dgm:prSet>
      <dgm:spPr/>
      <dgm:t>
        <a:bodyPr/>
        <a:lstStyle/>
        <a:p>
          <a:endParaRPr lang="en-US"/>
        </a:p>
      </dgm:t>
    </dgm:pt>
    <dgm:pt modelId="{852F6B2C-A7CE-4E33-AB3E-FE0CFFFE117A}" type="pres">
      <dgm:prSet presAssocID="{08D6CF2B-11DF-4ADB-AB73-D491B52BE85C}" presName="cycle" presStyleCnt="0"/>
      <dgm:spPr/>
    </dgm:pt>
    <dgm:pt modelId="{09C7ECD6-CF81-4DF5-8358-A877CB9C7630}" type="pres">
      <dgm:prSet presAssocID="{CA17D793-9FBD-4AAA-A2BA-ACD1E90D0422}" presName="nodeFirstNode" presStyleLbl="node1" presStyleIdx="0" presStyleCnt="6">
        <dgm:presLayoutVars>
          <dgm:bulletEnabled val="1"/>
        </dgm:presLayoutVars>
      </dgm:prSet>
      <dgm:spPr/>
      <dgm:t>
        <a:bodyPr/>
        <a:lstStyle/>
        <a:p>
          <a:endParaRPr lang="en-US"/>
        </a:p>
      </dgm:t>
    </dgm:pt>
    <dgm:pt modelId="{9E8B0A64-D0CD-4E51-8919-0ADF727B3ED8}" type="pres">
      <dgm:prSet presAssocID="{312668DC-621D-4325-B14A-C5634B4B9190}" presName="sibTransFirstNode" presStyleLbl="bgShp" presStyleIdx="0" presStyleCnt="1"/>
      <dgm:spPr/>
      <dgm:t>
        <a:bodyPr/>
        <a:lstStyle/>
        <a:p>
          <a:endParaRPr lang="en-US"/>
        </a:p>
      </dgm:t>
    </dgm:pt>
    <dgm:pt modelId="{A0088642-146E-4FF4-A6DE-DF80A404807C}" type="pres">
      <dgm:prSet presAssocID="{07553E15-4158-45E4-8707-C4F53DFEAED2}" presName="nodeFollowingNodes" presStyleLbl="node1" presStyleIdx="1" presStyleCnt="6" custRadScaleRad="105794" custRadScaleInc="3594">
        <dgm:presLayoutVars>
          <dgm:bulletEnabled val="1"/>
        </dgm:presLayoutVars>
      </dgm:prSet>
      <dgm:spPr/>
      <dgm:t>
        <a:bodyPr/>
        <a:lstStyle/>
        <a:p>
          <a:endParaRPr lang="en-US"/>
        </a:p>
      </dgm:t>
    </dgm:pt>
    <dgm:pt modelId="{E528E4F8-C2AE-4D82-A610-B198E74D7D33}" type="pres">
      <dgm:prSet presAssocID="{9DB26BAE-EF80-4F02-AB9B-B5B8BCCDA3C6}" presName="nodeFollowingNodes" presStyleLbl="node1" presStyleIdx="2" presStyleCnt="6">
        <dgm:presLayoutVars>
          <dgm:bulletEnabled val="1"/>
        </dgm:presLayoutVars>
      </dgm:prSet>
      <dgm:spPr/>
      <dgm:t>
        <a:bodyPr/>
        <a:lstStyle/>
        <a:p>
          <a:endParaRPr lang="en-US"/>
        </a:p>
      </dgm:t>
    </dgm:pt>
    <dgm:pt modelId="{7ADC80DA-6B43-4DB6-BC24-292041103980}" type="pres">
      <dgm:prSet presAssocID="{688F8550-10F3-4199-9EDC-EC85F76ABB2A}" presName="nodeFollowingNodes" presStyleLbl="node1" presStyleIdx="3" presStyleCnt="6">
        <dgm:presLayoutVars>
          <dgm:bulletEnabled val="1"/>
        </dgm:presLayoutVars>
      </dgm:prSet>
      <dgm:spPr/>
      <dgm:t>
        <a:bodyPr/>
        <a:lstStyle/>
        <a:p>
          <a:endParaRPr lang="en-US"/>
        </a:p>
      </dgm:t>
    </dgm:pt>
    <dgm:pt modelId="{FA580F8B-0DE5-4D31-A3D6-CE8B54653E9C}" type="pres">
      <dgm:prSet presAssocID="{29AC1115-BDE0-480B-8F46-5DA74A8F3D44}" presName="nodeFollowingNodes" presStyleLbl="node1" presStyleIdx="4" presStyleCnt="6">
        <dgm:presLayoutVars>
          <dgm:bulletEnabled val="1"/>
        </dgm:presLayoutVars>
      </dgm:prSet>
      <dgm:spPr/>
      <dgm:t>
        <a:bodyPr/>
        <a:lstStyle/>
        <a:p>
          <a:endParaRPr lang="en-US"/>
        </a:p>
      </dgm:t>
    </dgm:pt>
    <dgm:pt modelId="{290C0C6F-2271-4C17-8945-2583A0F3ACF0}" type="pres">
      <dgm:prSet presAssocID="{D26D0909-A9A6-48F0-B976-E4DBB6D1E1D2}" presName="nodeFollowingNodes" presStyleLbl="node1" presStyleIdx="5" presStyleCnt="6">
        <dgm:presLayoutVars>
          <dgm:bulletEnabled val="1"/>
        </dgm:presLayoutVars>
      </dgm:prSet>
      <dgm:spPr/>
      <dgm:t>
        <a:bodyPr/>
        <a:lstStyle/>
        <a:p>
          <a:endParaRPr lang="en-US"/>
        </a:p>
      </dgm:t>
    </dgm:pt>
  </dgm:ptLst>
  <dgm:cxnLst>
    <dgm:cxn modelId="{E8F7F86C-FD49-4611-BCFC-12521831FC21}" type="presOf" srcId="{688F8550-10F3-4199-9EDC-EC85F76ABB2A}" destId="{7ADC80DA-6B43-4DB6-BC24-292041103980}" srcOrd="0" destOrd="0" presId="urn:microsoft.com/office/officeart/2005/8/layout/cycle3"/>
    <dgm:cxn modelId="{84C99BEE-89DE-438B-BC97-0D24E36A9DF2}" type="presOf" srcId="{CA17D793-9FBD-4AAA-A2BA-ACD1E90D0422}" destId="{09C7ECD6-CF81-4DF5-8358-A877CB9C7630}" srcOrd="0" destOrd="0" presId="urn:microsoft.com/office/officeart/2005/8/layout/cycle3"/>
    <dgm:cxn modelId="{9FF1C2A1-9BBE-42A2-91EA-2BF16A4E0AF1}" type="presOf" srcId="{D26D0909-A9A6-48F0-B976-E4DBB6D1E1D2}" destId="{290C0C6F-2271-4C17-8945-2583A0F3ACF0}" srcOrd="0" destOrd="0" presId="urn:microsoft.com/office/officeart/2005/8/layout/cycle3"/>
    <dgm:cxn modelId="{2C598A2B-19B7-4039-9436-A58B8EF6AB54}" srcId="{08D6CF2B-11DF-4ADB-AB73-D491B52BE85C}" destId="{07553E15-4158-45E4-8707-C4F53DFEAED2}" srcOrd="1" destOrd="0" parTransId="{DD977D94-7B8B-40AD-A130-CA79814425D4}" sibTransId="{72D41495-D270-40FF-9E40-E92CA0CA7C4C}"/>
    <dgm:cxn modelId="{26FC31F8-39B7-4A5F-84F2-FA5159A67E4B}" srcId="{08D6CF2B-11DF-4ADB-AB73-D491B52BE85C}" destId="{9DB26BAE-EF80-4F02-AB9B-B5B8BCCDA3C6}" srcOrd="2" destOrd="0" parTransId="{BBB5FAEF-5DEF-4210-985A-ED275C11A028}" sibTransId="{82BFE635-14EB-4621-9919-629F1512D51B}"/>
    <dgm:cxn modelId="{518D610C-1AD2-40FB-9664-D49626DB2FBF}" srcId="{08D6CF2B-11DF-4ADB-AB73-D491B52BE85C}" destId="{29AC1115-BDE0-480B-8F46-5DA74A8F3D44}" srcOrd="4" destOrd="0" parTransId="{B8EF1B18-99CC-452E-93B4-3210FDFC0C37}" sibTransId="{A25295A2-EDDB-4A86-B3CF-3629CAADA448}"/>
    <dgm:cxn modelId="{65415A28-D773-49CC-991B-3D28004B573D}" type="presOf" srcId="{29AC1115-BDE0-480B-8F46-5DA74A8F3D44}" destId="{FA580F8B-0DE5-4D31-A3D6-CE8B54653E9C}" srcOrd="0" destOrd="0" presId="urn:microsoft.com/office/officeart/2005/8/layout/cycle3"/>
    <dgm:cxn modelId="{D059D978-EC57-46C1-92B2-2596B1C4ADB2}" type="presOf" srcId="{312668DC-621D-4325-B14A-C5634B4B9190}" destId="{9E8B0A64-D0CD-4E51-8919-0ADF727B3ED8}" srcOrd="0" destOrd="0" presId="urn:microsoft.com/office/officeart/2005/8/layout/cycle3"/>
    <dgm:cxn modelId="{8C77C799-D8D8-49DB-A241-C2021E1456D3}" type="presOf" srcId="{08D6CF2B-11DF-4ADB-AB73-D491B52BE85C}" destId="{84DA4895-5EA2-4322-845C-C99AB955EAF1}" srcOrd="0" destOrd="0" presId="urn:microsoft.com/office/officeart/2005/8/layout/cycle3"/>
    <dgm:cxn modelId="{CA3D6E78-7485-4386-B37A-A13F2F31ECBA}" type="presOf" srcId="{07553E15-4158-45E4-8707-C4F53DFEAED2}" destId="{A0088642-146E-4FF4-A6DE-DF80A404807C}" srcOrd="0" destOrd="0" presId="urn:microsoft.com/office/officeart/2005/8/layout/cycle3"/>
    <dgm:cxn modelId="{B0826151-8C84-4C9F-8B8F-C74E981F42AD}" srcId="{08D6CF2B-11DF-4ADB-AB73-D491B52BE85C}" destId="{D26D0909-A9A6-48F0-B976-E4DBB6D1E1D2}" srcOrd="5" destOrd="0" parTransId="{37FD07CB-825D-4996-99FA-F99C930BB9F2}" sibTransId="{34FCA654-EB5A-46DF-BFE2-9F7EDDBBD772}"/>
    <dgm:cxn modelId="{2501CE73-F0D2-40FB-A79A-CE6EA16C53F2}" type="presOf" srcId="{9DB26BAE-EF80-4F02-AB9B-B5B8BCCDA3C6}" destId="{E528E4F8-C2AE-4D82-A610-B198E74D7D33}" srcOrd="0" destOrd="0" presId="urn:microsoft.com/office/officeart/2005/8/layout/cycle3"/>
    <dgm:cxn modelId="{D0D0658C-62CD-439D-90AB-54D296A97C0D}" srcId="{08D6CF2B-11DF-4ADB-AB73-D491B52BE85C}" destId="{688F8550-10F3-4199-9EDC-EC85F76ABB2A}" srcOrd="3" destOrd="0" parTransId="{956BFE2F-2079-4A3C-92BD-3A45DF54938A}" sibTransId="{7E061934-93B9-4BCC-9E0F-904FC3308209}"/>
    <dgm:cxn modelId="{8B97121E-282E-4879-9275-F4FCAE78C67E}" srcId="{08D6CF2B-11DF-4ADB-AB73-D491B52BE85C}" destId="{CA17D793-9FBD-4AAA-A2BA-ACD1E90D0422}" srcOrd="0" destOrd="0" parTransId="{2B8AC554-3925-42A1-A45B-9D703925D405}" sibTransId="{312668DC-621D-4325-B14A-C5634B4B9190}"/>
    <dgm:cxn modelId="{298D4258-11C0-49BB-8922-3DE185D3E440}" type="presParOf" srcId="{84DA4895-5EA2-4322-845C-C99AB955EAF1}" destId="{852F6B2C-A7CE-4E33-AB3E-FE0CFFFE117A}" srcOrd="0" destOrd="0" presId="urn:microsoft.com/office/officeart/2005/8/layout/cycle3"/>
    <dgm:cxn modelId="{69E3BCA9-4B1B-4280-9F90-B737CC425FCA}" type="presParOf" srcId="{852F6B2C-A7CE-4E33-AB3E-FE0CFFFE117A}" destId="{09C7ECD6-CF81-4DF5-8358-A877CB9C7630}" srcOrd="0" destOrd="0" presId="urn:microsoft.com/office/officeart/2005/8/layout/cycle3"/>
    <dgm:cxn modelId="{5C8787E8-564C-4431-8FEA-4A52016053DC}" type="presParOf" srcId="{852F6B2C-A7CE-4E33-AB3E-FE0CFFFE117A}" destId="{9E8B0A64-D0CD-4E51-8919-0ADF727B3ED8}" srcOrd="1" destOrd="0" presId="urn:microsoft.com/office/officeart/2005/8/layout/cycle3"/>
    <dgm:cxn modelId="{FD74D88C-7D46-4969-A619-517EF5FB7E54}" type="presParOf" srcId="{852F6B2C-A7CE-4E33-AB3E-FE0CFFFE117A}" destId="{A0088642-146E-4FF4-A6DE-DF80A404807C}" srcOrd="2" destOrd="0" presId="urn:microsoft.com/office/officeart/2005/8/layout/cycle3"/>
    <dgm:cxn modelId="{548CADC8-7EE3-4337-945D-99FE1B20CE0D}" type="presParOf" srcId="{852F6B2C-A7CE-4E33-AB3E-FE0CFFFE117A}" destId="{E528E4F8-C2AE-4D82-A610-B198E74D7D33}" srcOrd="3" destOrd="0" presId="urn:microsoft.com/office/officeart/2005/8/layout/cycle3"/>
    <dgm:cxn modelId="{0D73F50A-12CE-4F50-8123-09B479F87AF1}" type="presParOf" srcId="{852F6B2C-A7CE-4E33-AB3E-FE0CFFFE117A}" destId="{7ADC80DA-6B43-4DB6-BC24-292041103980}" srcOrd="4" destOrd="0" presId="urn:microsoft.com/office/officeart/2005/8/layout/cycle3"/>
    <dgm:cxn modelId="{1718A47B-90BC-4609-9CBC-B532CCC162E7}" type="presParOf" srcId="{852F6B2C-A7CE-4E33-AB3E-FE0CFFFE117A}" destId="{FA580F8B-0DE5-4D31-A3D6-CE8B54653E9C}" srcOrd="5" destOrd="0" presId="urn:microsoft.com/office/officeart/2005/8/layout/cycle3"/>
    <dgm:cxn modelId="{69EB5F0C-88BD-4EB1-8B8B-86022847DF4F}" type="presParOf" srcId="{852F6B2C-A7CE-4E33-AB3E-FE0CFFFE117A}" destId="{290C0C6F-2271-4C17-8945-2583A0F3ACF0}" srcOrd="6" destOrd="0" presId="urn:microsoft.com/office/officeart/2005/8/layout/cycle3"/>
  </dgm:cxnLst>
  <dgm:bg>
    <a:solidFill>
      <a:schemeClr val="accent2">
        <a:lumMod val="20000"/>
        <a:lumOff val="80000"/>
      </a:schemeClr>
    </a:solidFill>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8266E1-C3BD-420A-A914-6A2CCE7A2FCD}" type="doc">
      <dgm:prSet loTypeId="urn:microsoft.com/office/officeart/2005/8/layout/arrow2" loCatId="process" qsTypeId="urn:microsoft.com/office/officeart/2005/8/quickstyle/3d4" qsCatId="3D" csTypeId="urn:microsoft.com/office/officeart/2005/8/colors/accent2_3" csCatId="accent2" phldr="1"/>
      <dgm:spPr/>
      <dgm:t>
        <a:bodyPr/>
        <a:lstStyle/>
        <a:p>
          <a:endParaRPr lang="en-US"/>
        </a:p>
      </dgm:t>
    </dgm:pt>
    <dgm:pt modelId="{D6BC7093-ACBA-4762-B2DE-F9AA5E4B891D}">
      <dgm:prSet phldrT="[Text]" custT="1"/>
      <dgm:spPr/>
      <dgm:t>
        <a:bodyPr/>
        <a:lstStyle/>
        <a:p>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Ukraine</a:t>
          </a:r>
        </a:p>
        <a:p>
          <a:r>
            <a:rPr lang="en-US" sz="1600" dirty="0" smtClean="0">
              <a:solidFill>
                <a:schemeClr val="accent2">
                  <a:lumMod val="50000"/>
                </a:schemeClr>
              </a:solidFill>
              <a:latin typeface="Cambria" pitchFamily="18" charset="0"/>
              <a:ea typeface="Times New Roman" pitchFamily="18" charset="0"/>
            </a:rPr>
            <a:t>Article 59, paragraph </a:t>
          </a:r>
          <a:r>
            <a:rPr lang="sr-Latn-CS" sz="1600" dirty="0" smtClean="0">
              <a:solidFill>
                <a:schemeClr val="accent2">
                  <a:lumMod val="50000"/>
                </a:schemeClr>
              </a:solidFill>
              <a:latin typeface="Cambria" pitchFamily="18" charset="0"/>
              <a:ea typeface="Times New Roman" pitchFamily="18" charset="0"/>
            </a:rPr>
            <a:t>3 </a:t>
          </a:r>
          <a:endParaRPr lang="en-US" sz="1600" dirty="0">
            <a:solidFill>
              <a:schemeClr val="accent2">
                <a:lumMod val="50000"/>
              </a:schemeClr>
            </a:solidFill>
            <a:effectLst>
              <a:outerShdw blurRad="38100" dist="38100" dir="2700000" algn="tl">
                <a:srgbClr val="000000">
                  <a:alpha val="43137"/>
                </a:srgbClr>
              </a:outerShdw>
            </a:effectLst>
          </a:endParaRPr>
        </a:p>
      </dgm:t>
    </dgm:pt>
    <dgm:pt modelId="{1A40BFE6-B935-4305-ACC7-8C286E4DA39E}" type="parTrans" cxnId="{FE169624-ED8E-40B2-9B72-69805E69A89A}">
      <dgm:prSet/>
      <dgm:spPr/>
      <dgm:t>
        <a:bodyPr/>
        <a:lstStyle/>
        <a:p>
          <a:endParaRPr lang="en-US"/>
        </a:p>
      </dgm:t>
    </dgm:pt>
    <dgm:pt modelId="{486FAA7C-B4E8-4BC4-9820-33A7ECC0D365}" type="sibTrans" cxnId="{FE169624-ED8E-40B2-9B72-69805E69A89A}">
      <dgm:prSet/>
      <dgm:spPr/>
      <dgm:t>
        <a:bodyPr/>
        <a:lstStyle/>
        <a:p>
          <a:endParaRPr lang="en-US"/>
        </a:p>
      </dgm:t>
    </dgm:pt>
    <dgm:pt modelId="{7307D48C-7953-43F7-BBB4-063C4F2E95E9}">
      <dgm:prSet phldrT="[Text]" custT="1"/>
      <dgm:spPr/>
      <dgm:t>
        <a:bodyPr/>
        <a:lstStyle/>
        <a:p>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EFTA</a:t>
          </a:r>
        </a:p>
        <a:p>
          <a:r>
            <a:rPr lang="en-US" sz="1600" dirty="0" smtClean="0">
              <a:solidFill>
                <a:schemeClr val="accent2">
                  <a:lumMod val="50000"/>
                </a:schemeClr>
              </a:solidFill>
              <a:latin typeface="Cambria" pitchFamily="18" charset="0"/>
              <a:ea typeface="Times New Roman" pitchFamily="18" charset="0"/>
            </a:rPr>
            <a:t>Article 50</a:t>
          </a:r>
          <a:r>
            <a:rPr lang="sr-Latn-CS" sz="1600" dirty="0" smtClean="0">
              <a:solidFill>
                <a:schemeClr val="accent2">
                  <a:lumMod val="50000"/>
                </a:schemeClr>
              </a:solidFill>
              <a:latin typeface="Cambria" pitchFamily="18" charset="0"/>
              <a:ea typeface="Times New Roman" pitchFamily="18" charset="0"/>
            </a:rPr>
            <a:t>, paragraph 2</a:t>
          </a:r>
          <a:endParaRPr lang="en-US" sz="1600" dirty="0">
            <a:solidFill>
              <a:schemeClr val="accent2">
                <a:lumMod val="50000"/>
              </a:schemeClr>
            </a:solidFill>
            <a:effectLst>
              <a:outerShdw blurRad="38100" dist="38100" dir="2700000" algn="tl">
                <a:srgbClr val="000000">
                  <a:alpha val="43137"/>
                </a:srgbClr>
              </a:outerShdw>
            </a:effectLst>
            <a:latin typeface="Cambria" pitchFamily="18" charset="0"/>
          </a:endParaRPr>
        </a:p>
      </dgm:t>
    </dgm:pt>
    <dgm:pt modelId="{F56DA598-0A5B-4927-92C5-0057ABFEA3C2}" type="parTrans" cxnId="{21C65DD0-DC09-4EA2-A7BD-20E1A48B2085}">
      <dgm:prSet/>
      <dgm:spPr/>
      <dgm:t>
        <a:bodyPr/>
        <a:lstStyle/>
        <a:p>
          <a:endParaRPr lang="en-US"/>
        </a:p>
      </dgm:t>
    </dgm:pt>
    <dgm:pt modelId="{568B964D-5786-41D6-BE87-0B88A4962A02}" type="sibTrans" cxnId="{21C65DD0-DC09-4EA2-A7BD-20E1A48B2085}">
      <dgm:prSet/>
      <dgm:spPr/>
      <dgm:t>
        <a:bodyPr/>
        <a:lstStyle/>
        <a:p>
          <a:endParaRPr lang="en-US"/>
        </a:p>
      </dgm:t>
    </dgm:pt>
    <dgm:pt modelId="{E80DE20C-2B9B-411B-8034-63253824CB43}">
      <dgm:prSet phldrT="[Text]" custT="1"/>
      <dgm:spPr/>
      <dgm:t>
        <a:bodyPr/>
        <a:lstStyle/>
        <a:p>
          <a:r>
            <a:rPr lang="en-US" sz="2000" b="1" dirty="0" smtClean="0">
              <a:solidFill>
                <a:schemeClr val="accent2">
                  <a:lumMod val="50000"/>
                </a:schemeClr>
              </a:solidFill>
              <a:effectLst>
                <a:outerShdw blurRad="38100" dist="38100" dir="2700000" algn="tl">
                  <a:srgbClr val="000000">
                    <a:alpha val="43137"/>
                  </a:srgbClr>
                </a:outerShdw>
              </a:effectLst>
              <a:latin typeface="Cambria" pitchFamily="18" charset="0"/>
            </a:rPr>
            <a:t>CEFTA</a:t>
          </a:r>
        </a:p>
        <a:p>
          <a:r>
            <a:rPr lang="en-US" sz="1600" dirty="0" smtClean="0">
              <a:solidFill>
                <a:schemeClr val="accent2">
                  <a:lumMod val="50000"/>
                </a:schemeClr>
              </a:solidFill>
              <a:latin typeface="Cambria" pitchFamily="18" charset="0"/>
              <a:ea typeface="Times New Roman" pitchFamily="18" charset="0"/>
            </a:rPr>
            <a:t>Article 51</a:t>
          </a:r>
          <a:r>
            <a:rPr lang="sr-Latn-CS" sz="1600" dirty="0" smtClean="0">
              <a:solidFill>
                <a:schemeClr val="accent2">
                  <a:lumMod val="50000"/>
                </a:schemeClr>
              </a:solidFill>
              <a:latin typeface="Cambria" pitchFamily="18" charset="0"/>
              <a:ea typeface="Times New Roman" pitchFamily="18" charset="0"/>
            </a:rPr>
            <a:t>, paragraph 3</a:t>
          </a:r>
          <a:endParaRPr lang="en-US" sz="1600" dirty="0">
            <a:solidFill>
              <a:schemeClr val="accent2">
                <a:lumMod val="50000"/>
              </a:schemeClr>
            </a:solidFill>
            <a:effectLst>
              <a:outerShdw blurRad="38100" dist="38100" dir="2700000" algn="tl">
                <a:srgbClr val="000000">
                  <a:alpha val="43137"/>
                </a:srgbClr>
              </a:outerShdw>
            </a:effectLst>
            <a:latin typeface="Cambria" pitchFamily="18" charset="0"/>
          </a:endParaRPr>
        </a:p>
      </dgm:t>
    </dgm:pt>
    <dgm:pt modelId="{CA8C930C-7031-42FB-AC22-3D0AEA0DEAE1}" type="parTrans" cxnId="{39F7F653-CF28-4ACF-AE58-3029688F14D4}">
      <dgm:prSet/>
      <dgm:spPr/>
      <dgm:t>
        <a:bodyPr/>
        <a:lstStyle/>
        <a:p>
          <a:endParaRPr lang="en-US"/>
        </a:p>
      </dgm:t>
    </dgm:pt>
    <dgm:pt modelId="{AB8E9174-A476-494A-98FA-AE4CBDCB37FE}" type="sibTrans" cxnId="{39F7F653-CF28-4ACF-AE58-3029688F14D4}">
      <dgm:prSet/>
      <dgm:spPr/>
      <dgm:t>
        <a:bodyPr/>
        <a:lstStyle/>
        <a:p>
          <a:endParaRPr lang="en-US"/>
        </a:p>
      </dgm:t>
    </dgm:pt>
    <dgm:pt modelId="{45662F29-A5F4-45D3-BA74-CAC3CDEF7D14}">
      <dgm:prSet phldrT="[Text]" custT="1"/>
      <dgm:spPr/>
      <dgm:t>
        <a:bodyPr/>
        <a:lstStyle/>
        <a:p>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Turkey</a:t>
          </a:r>
        </a:p>
        <a:p>
          <a:endParaRPr lang="en-US" sz="1000" b="1" i="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r>
            <a:rPr lang="en-US" sz="1600" b="0" i="0" dirty="0" smtClean="0">
              <a:solidFill>
                <a:schemeClr val="accent2">
                  <a:lumMod val="50000"/>
                </a:schemeClr>
              </a:solidFill>
              <a:effectLst/>
              <a:latin typeface="Cambria" pitchFamily="18" charset="0"/>
            </a:rPr>
            <a:t>Article 36</a:t>
          </a:r>
          <a:r>
            <a:rPr lang="sr-Latn-CS" sz="1600" b="0" i="0" dirty="0" smtClean="0">
              <a:solidFill>
                <a:schemeClr val="accent2">
                  <a:lumMod val="50000"/>
                </a:schemeClr>
              </a:solidFill>
              <a:effectLst/>
              <a:latin typeface="Cambria" pitchFamily="18" charset="0"/>
            </a:rPr>
            <a:t>, paragraph 3</a:t>
          </a:r>
          <a:endParaRPr lang="en-US" sz="1600" b="0" i="0" dirty="0">
            <a:solidFill>
              <a:schemeClr val="accent2">
                <a:lumMod val="50000"/>
              </a:schemeClr>
            </a:solidFill>
            <a:effectLst/>
            <a:latin typeface="Cambria" pitchFamily="18" charset="0"/>
          </a:endParaRPr>
        </a:p>
      </dgm:t>
    </dgm:pt>
    <dgm:pt modelId="{433E95EA-B782-4852-9377-9C6F703BA079}" type="parTrans" cxnId="{3F67A792-AC7B-4A6F-93DE-A13B320287CF}">
      <dgm:prSet/>
      <dgm:spPr/>
      <dgm:t>
        <a:bodyPr/>
        <a:lstStyle/>
        <a:p>
          <a:endParaRPr lang="en-US"/>
        </a:p>
      </dgm:t>
    </dgm:pt>
    <dgm:pt modelId="{5F2B1173-83BA-4448-A817-80768C973F5C}" type="sibTrans" cxnId="{3F67A792-AC7B-4A6F-93DE-A13B320287CF}">
      <dgm:prSet/>
      <dgm:spPr/>
      <dgm:t>
        <a:bodyPr/>
        <a:lstStyle/>
        <a:p>
          <a:endParaRPr lang="en-US"/>
        </a:p>
      </dgm:t>
    </dgm:pt>
    <dgm:pt modelId="{15B2E6B4-DD41-4741-BED0-F8F5F684C188}">
      <dgm:prSet phldrT="[Text]" custT="1"/>
      <dgm:spPr/>
      <dgm:t>
        <a:bodyPr/>
        <a:lstStyle/>
        <a:p>
          <a:r>
            <a:rPr lang="en-US" sz="2000" b="1" i="1" dirty="0" smtClean="0">
              <a:solidFill>
                <a:schemeClr val="accent2">
                  <a:lumMod val="50000"/>
                </a:schemeClr>
              </a:solidFill>
              <a:effectLst>
                <a:outerShdw blurRad="38100" dist="38100" dir="2700000" algn="tl">
                  <a:srgbClr val="000000">
                    <a:alpha val="43137"/>
                  </a:srgbClr>
                </a:outerShdw>
              </a:effectLst>
              <a:latin typeface="Cambria" pitchFamily="18" charset="0"/>
            </a:rPr>
            <a:t>Russian Federation</a:t>
          </a:r>
        </a:p>
        <a:p>
          <a:r>
            <a:rPr lang="en-US" sz="1600" b="0" i="0" dirty="0" smtClean="0">
              <a:solidFill>
                <a:schemeClr val="accent2">
                  <a:lumMod val="50000"/>
                </a:schemeClr>
              </a:solidFill>
              <a:effectLst/>
              <a:latin typeface="Cambria" pitchFamily="18" charset="0"/>
            </a:rPr>
            <a:t>Article  21</a:t>
          </a:r>
          <a:r>
            <a:rPr lang="sr-Latn-CS" sz="1600" b="0" i="0" dirty="0" smtClean="0">
              <a:solidFill>
                <a:schemeClr val="accent2">
                  <a:lumMod val="50000"/>
                </a:schemeClr>
              </a:solidFill>
              <a:effectLst/>
              <a:latin typeface="Cambria" pitchFamily="18" charset="0"/>
            </a:rPr>
            <a:t>, paragraph 2</a:t>
          </a:r>
          <a:endParaRPr lang="en-US" sz="1600" dirty="0">
            <a:solidFill>
              <a:schemeClr val="accent2">
                <a:lumMod val="50000"/>
              </a:schemeClr>
            </a:solidFill>
            <a:effectLst>
              <a:outerShdw blurRad="38100" dist="38100" dir="2700000" algn="tl">
                <a:srgbClr val="000000">
                  <a:alpha val="43137"/>
                </a:srgbClr>
              </a:outerShdw>
            </a:effectLst>
            <a:latin typeface="Cambria" pitchFamily="18" charset="0"/>
          </a:endParaRPr>
        </a:p>
      </dgm:t>
    </dgm:pt>
    <dgm:pt modelId="{34AE1E80-01A1-4021-A4A9-2296D82D9335}" type="parTrans" cxnId="{24DCBC5C-9974-4AAC-A0F6-66DF599E820A}">
      <dgm:prSet/>
      <dgm:spPr/>
      <dgm:t>
        <a:bodyPr/>
        <a:lstStyle/>
        <a:p>
          <a:endParaRPr lang="en-US"/>
        </a:p>
      </dgm:t>
    </dgm:pt>
    <dgm:pt modelId="{4E3E1C7D-409F-4DBE-9F9D-94F1873D5984}" type="sibTrans" cxnId="{24DCBC5C-9974-4AAC-A0F6-66DF599E820A}">
      <dgm:prSet/>
      <dgm:spPr/>
      <dgm:t>
        <a:bodyPr/>
        <a:lstStyle/>
        <a:p>
          <a:endParaRPr lang="en-US"/>
        </a:p>
      </dgm:t>
    </dgm:pt>
    <dgm:pt modelId="{B6BAED93-EEE9-42C0-9C8C-15D34AF805EA}">
      <dgm:prSet/>
      <dgm:spPr/>
      <dgm:t>
        <a:bodyPr/>
        <a:lstStyle/>
        <a:p>
          <a:endParaRPr lang="en-US"/>
        </a:p>
      </dgm:t>
    </dgm:pt>
    <dgm:pt modelId="{9C82A9FC-B84A-4F54-81F0-B4EA74B75303}" type="parTrans" cxnId="{6370A21B-94EA-4741-8A8E-8BEC49085366}">
      <dgm:prSet/>
      <dgm:spPr/>
      <dgm:t>
        <a:bodyPr/>
        <a:lstStyle/>
        <a:p>
          <a:endParaRPr lang="en-US"/>
        </a:p>
      </dgm:t>
    </dgm:pt>
    <dgm:pt modelId="{7B1824BA-3E7F-4D04-BFFD-56BB3CACDDF2}" type="sibTrans" cxnId="{6370A21B-94EA-4741-8A8E-8BEC49085366}">
      <dgm:prSet/>
      <dgm:spPr/>
      <dgm:t>
        <a:bodyPr/>
        <a:lstStyle/>
        <a:p>
          <a:endParaRPr lang="en-US"/>
        </a:p>
      </dgm:t>
    </dgm:pt>
    <dgm:pt modelId="{E39F6BFA-93E1-4F73-A3E5-B07FCD65D094}">
      <dgm:prSet/>
      <dgm:spPr/>
      <dgm:t>
        <a:bodyPr/>
        <a:lstStyle/>
        <a:p>
          <a:endParaRPr lang="en-US" sz="1300" dirty="0"/>
        </a:p>
      </dgm:t>
    </dgm:pt>
    <dgm:pt modelId="{195E5D65-2419-46A2-B712-D7BE75BAE3B5}" type="parTrans" cxnId="{B4C15250-F564-40D5-B37E-A9A934724DA7}">
      <dgm:prSet/>
      <dgm:spPr/>
      <dgm:t>
        <a:bodyPr/>
        <a:lstStyle/>
        <a:p>
          <a:endParaRPr lang="en-US"/>
        </a:p>
      </dgm:t>
    </dgm:pt>
    <dgm:pt modelId="{C80C525E-6758-4A1D-90C8-E7D2330B86E9}" type="sibTrans" cxnId="{B4C15250-F564-40D5-B37E-A9A934724DA7}">
      <dgm:prSet/>
      <dgm:spPr/>
      <dgm:t>
        <a:bodyPr/>
        <a:lstStyle/>
        <a:p>
          <a:endParaRPr lang="en-US"/>
        </a:p>
      </dgm:t>
    </dgm:pt>
    <dgm:pt modelId="{CCC04326-15BF-4A24-A395-3BFFCAB6A729}">
      <dgm:prSet phldrT="[Text]"/>
      <dgm:spPr/>
      <dgm:t>
        <a:bodyPr/>
        <a:lstStyle/>
        <a:p>
          <a:endParaRPr lang="en-US" dirty="0">
            <a:effectLst>
              <a:outerShdw blurRad="38100" dist="38100" dir="2700000" algn="tl">
                <a:srgbClr val="000000">
                  <a:alpha val="43137"/>
                </a:srgbClr>
              </a:outerShdw>
            </a:effectLst>
          </a:endParaRPr>
        </a:p>
      </dgm:t>
    </dgm:pt>
    <dgm:pt modelId="{F948444C-056E-4C37-A3C7-7D462D67A9FF}" type="sibTrans" cxnId="{E57E1890-FA47-4245-ACC6-BC57283919F9}">
      <dgm:prSet/>
      <dgm:spPr/>
      <dgm:t>
        <a:bodyPr/>
        <a:lstStyle/>
        <a:p>
          <a:endParaRPr lang="en-US"/>
        </a:p>
      </dgm:t>
    </dgm:pt>
    <dgm:pt modelId="{364F93FA-8269-4FE9-9FFB-F4E78AA33FB5}" type="parTrans" cxnId="{E57E1890-FA47-4245-ACC6-BC57283919F9}">
      <dgm:prSet/>
      <dgm:spPr/>
      <dgm:t>
        <a:bodyPr/>
        <a:lstStyle/>
        <a:p>
          <a:endParaRPr lang="en-US"/>
        </a:p>
      </dgm:t>
    </dgm:pt>
    <dgm:pt modelId="{C51D39DF-AD1B-47C3-916B-8D22BE8D5DA4}" type="pres">
      <dgm:prSet presAssocID="{F28266E1-C3BD-420A-A914-6A2CCE7A2FCD}" presName="arrowDiagram" presStyleCnt="0">
        <dgm:presLayoutVars>
          <dgm:chMax val="5"/>
          <dgm:dir/>
          <dgm:resizeHandles val="exact"/>
        </dgm:presLayoutVars>
      </dgm:prSet>
      <dgm:spPr/>
      <dgm:t>
        <a:bodyPr/>
        <a:lstStyle/>
        <a:p>
          <a:endParaRPr lang="en-US"/>
        </a:p>
      </dgm:t>
    </dgm:pt>
    <dgm:pt modelId="{E6E32B2A-1354-453D-AA8E-2DE96DF21DC6}" type="pres">
      <dgm:prSet presAssocID="{F28266E1-C3BD-420A-A914-6A2CCE7A2FCD}" presName="arrow" presStyleLbl="bgShp" presStyleIdx="0" presStyleCnt="1" custScaleX="104167" custLinFactNeighborX="-453" custLinFactNeighborY="-8696"/>
      <dgm:spPr/>
      <dgm:t>
        <a:bodyPr/>
        <a:lstStyle/>
        <a:p>
          <a:endParaRPr lang="en-US"/>
        </a:p>
      </dgm:t>
    </dgm:pt>
    <dgm:pt modelId="{B2990A90-F2F7-4298-8BF3-749EFB0877A7}" type="pres">
      <dgm:prSet presAssocID="{F28266E1-C3BD-420A-A914-6A2CCE7A2FCD}" presName="arrowDiagram5" presStyleCnt="0"/>
      <dgm:spPr/>
      <dgm:t>
        <a:bodyPr/>
        <a:lstStyle/>
        <a:p>
          <a:endParaRPr lang="en-US"/>
        </a:p>
      </dgm:t>
    </dgm:pt>
    <dgm:pt modelId="{66FAB9FF-0AD8-4A41-9521-25A1F1EA31C4}" type="pres">
      <dgm:prSet presAssocID="{D6BC7093-ACBA-4762-B2DE-F9AA5E4B891D}" presName="bullet5a" presStyleLbl="node1" presStyleIdx="0" presStyleCnt="5"/>
      <dgm:spPr/>
      <dgm:t>
        <a:bodyPr/>
        <a:lstStyle/>
        <a:p>
          <a:endParaRPr lang="en-US"/>
        </a:p>
      </dgm:t>
    </dgm:pt>
    <dgm:pt modelId="{9E6CAE9A-8D71-4E95-B13E-AF705CD78191}" type="pres">
      <dgm:prSet presAssocID="{D6BC7093-ACBA-4762-B2DE-F9AA5E4B891D}" presName="textBox5a" presStyleLbl="revTx" presStyleIdx="0" presStyleCnt="5" custScaleX="133981" custScaleY="82682">
        <dgm:presLayoutVars>
          <dgm:bulletEnabled val="1"/>
        </dgm:presLayoutVars>
      </dgm:prSet>
      <dgm:spPr/>
      <dgm:t>
        <a:bodyPr/>
        <a:lstStyle/>
        <a:p>
          <a:endParaRPr lang="en-US"/>
        </a:p>
      </dgm:t>
    </dgm:pt>
    <dgm:pt modelId="{B2EF0609-4137-4352-9D5B-1882370A88B9}" type="pres">
      <dgm:prSet presAssocID="{7307D48C-7953-43F7-BBB4-063C4F2E95E9}" presName="bullet5b" presStyleLbl="node1" presStyleIdx="1" presStyleCnt="5"/>
      <dgm:spPr/>
      <dgm:t>
        <a:bodyPr/>
        <a:lstStyle/>
        <a:p>
          <a:endParaRPr lang="en-US"/>
        </a:p>
      </dgm:t>
    </dgm:pt>
    <dgm:pt modelId="{C824E119-69AC-47FD-B132-B2EEACE2FE3F}" type="pres">
      <dgm:prSet presAssocID="{7307D48C-7953-43F7-BBB4-063C4F2E95E9}" presName="textBox5b" presStyleLbl="revTx" presStyleIdx="1" presStyleCnt="5">
        <dgm:presLayoutVars>
          <dgm:bulletEnabled val="1"/>
        </dgm:presLayoutVars>
      </dgm:prSet>
      <dgm:spPr/>
      <dgm:t>
        <a:bodyPr/>
        <a:lstStyle/>
        <a:p>
          <a:endParaRPr lang="en-US"/>
        </a:p>
      </dgm:t>
    </dgm:pt>
    <dgm:pt modelId="{3CA3D083-6F40-4392-9098-ED6C18ED2D6F}" type="pres">
      <dgm:prSet presAssocID="{E80DE20C-2B9B-411B-8034-63253824CB43}" presName="bullet5c" presStyleLbl="node1" presStyleIdx="2" presStyleCnt="5"/>
      <dgm:spPr/>
      <dgm:t>
        <a:bodyPr/>
        <a:lstStyle/>
        <a:p>
          <a:endParaRPr lang="en-US"/>
        </a:p>
      </dgm:t>
    </dgm:pt>
    <dgm:pt modelId="{A2BDE65A-805E-4EE0-B086-222301D2357F}" type="pres">
      <dgm:prSet presAssocID="{E80DE20C-2B9B-411B-8034-63253824CB43}" presName="textBox5c" presStyleLbl="revTx" presStyleIdx="2" presStyleCnt="5">
        <dgm:presLayoutVars>
          <dgm:bulletEnabled val="1"/>
        </dgm:presLayoutVars>
      </dgm:prSet>
      <dgm:spPr/>
      <dgm:t>
        <a:bodyPr/>
        <a:lstStyle/>
        <a:p>
          <a:endParaRPr lang="en-US"/>
        </a:p>
      </dgm:t>
    </dgm:pt>
    <dgm:pt modelId="{7FB662AD-08C0-4659-97F9-7EB189326742}" type="pres">
      <dgm:prSet presAssocID="{45662F29-A5F4-45D3-BA74-CAC3CDEF7D14}" presName="bullet5d" presStyleLbl="node1" presStyleIdx="3" presStyleCnt="5"/>
      <dgm:spPr/>
      <dgm:t>
        <a:bodyPr/>
        <a:lstStyle/>
        <a:p>
          <a:endParaRPr lang="en-US"/>
        </a:p>
      </dgm:t>
    </dgm:pt>
    <dgm:pt modelId="{4D4EC931-0E47-4A7E-A0BA-E96717B70191}" type="pres">
      <dgm:prSet presAssocID="{45662F29-A5F4-45D3-BA74-CAC3CDEF7D14}" presName="textBox5d" presStyleLbl="revTx" presStyleIdx="3" presStyleCnt="5">
        <dgm:presLayoutVars>
          <dgm:bulletEnabled val="1"/>
        </dgm:presLayoutVars>
      </dgm:prSet>
      <dgm:spPr/>
      <dgm:t>
        <a:bodyPr/>
        <a:lstStyle/>
        <a:p>
          <a:endParaRPr lang="en-US"/>
        </a:p>
      </dgm:t>
    </dgm:pt>
    <dgm:pt modelId="{4976954C-6432-4CD3-91C4-B0BBBC0384EA}" type="pres">
      <dgm:prSet presAssocID="{15B2E6B4-DD41-4741-BED0-F8F5F684C188}" presName="bullet5e" presStyleLbl="node1" presStyleIdx="4" presStyleCnt="5"/>
      <dgm:spPr/>
      <dgm:t>
        <a:bodyPr/>
        <a:lstStyle/>
        <a:p>
          <a:endParaRPr lang="en-US"/>
        </a:p>
      </dgm:t>
    </dgm:pt>
    <dgm:pt modelId="{44718FAA-157A-41F5-9784-7293FC9CAFD3}" type="pres">
      <dgm:prSet presAssocID="{15B2E6B4-DD41-4741-BED0-F8F5F684C188}" presName="textBox5e" presStyleLbl="revTx" presStyleIdx="4" presStyleCnt="5">
        <dgm:presLayoutVars>
          <dgm:bulletEnabled val="1"/>
        </dgm:presLayoutVars>
      </dgm:prSet>
      <dgm:spPr/>
      <dgm:t>
        <a:bodyPr/>
        <a:lstStyle/>
        <a:p>
          <a:endParaRPr lang="en-US"/>
        </a:p>
      </dgm:t>
    </dgm:pt>
  </dgm:ptLst>
  <dgm:cxnLst>
    <dgm:cxn modelId="{B4C15250-F564-40D5-B37E-A9A934724DA7}" srcId="{15B2E6B4-DD41-4741-BED0-F8F5F684C188}" destId="{E39F6BFA-93E1-4F73-A3E5-B07FCD65D094}" srcOrd="0" destOrd="0" parTransId="{195E5D65-2419-46A2-B712-D7BE75BAE3B5}" sibTransId="{C80C525E-6758-4A1D-90C8-E7D2330B86E9}"/>
    <dgm:cxn modelId="{63328419-34A4-4796-A4BC-8880A16CFF5D}" type="presOf" srcId="{E80DE20C-2B9B-411B-8034-63253824CB43}" destId="{A2BDE65A-805E-4EE0-B086-222301D2357F}" srcOrd="0" destOrd="0" presId="urn:microsoft.com/office/officeart/2005/8/layout/arrow2"/>
    <dgm:cxn modelId="{39F7F653-CF28-4ACF-AE58-3029688F14D4}" srcId="{F28266E1-C3BD-420A-A914-6A2CCE7A2FCD}" destId="{E80DE20C-2B9B-411B-8034-63253824CB43}" srcOrd="2" destOrd="0" parTransId="{CA8C930C-7031-42FB-AC22-3D0AEA0DEAE1}" sibTransId="{AB8E9174-A476-494A-98FA-AE4CBDCB37FE}"/>
    <dgm:cxn modelId="{551B36B5-8BDB-48EA-A53D-7DC032852A7C}" type="presOf" srcId="{D6BC7093-ACBA-4762-B2DE-F9AA5E4B891D}" destId="{9E6CAE9A-8D71-4E95-B13E-AF705CD78191}" srcOrd="0" destOrd="0" presId="urn:microsoft.com/office/officeart/2005/8/layout/arrow2"/>
    <dgm:cxn modelId="{6370A21B-94EA-4741-8A8E-8BEC49085366}" srcId="{CCC04326-15BF-4A24-A395-3BFFCAB6A729}" destId="{B6BAED93-EEE9-42C0-9C8C-15D34AF805EA}" srcOrd="0" destOrd="0" parTransId="{9C82A9FC-B84A-4F54-81F0-B4EA74B75303}" sibTransId="{7B1824BA-3E7F-4D04-BFFD-56BB3CACDDF2}"/>
    <dgm:cxn modelId="{21C65DD0-DC09-4EA2-A7BD-20E1A48B2085}" srcId="{F28266E1-C3BD-420A-A914-6A2CCE7A2FCD}" destId="{7307D48C-7953-43F7-BBB4-063C4F2E95E9}" srcOrd="1" destOrd="0" parTransId="{F56DA598-0A5B-4927-92C5-0057ABFEA3C2}" sibTransId="{568B964D-5786-41D6-BE87-0B88A4962A02}"/>
    <dgm:cxn modelId="{3F67A792-AC7B-4A6F-93DE-A13B320287CF}" srcId="{F28266E1-C3BD-420A-A914-6A2CCE7A2FCD}" destId="{45662F29-A5F4-45D3-BA74-CAC3CDEF7D14}" srcOrd="3" destOrd="0" parTransId="{433E95EA-B782-4852-9377-9C6F703BA079}" sibTransId="{5F2B1173-83BA-4448-A817-80768C973F5C}"/>
    <dgm:cxn modelId="{E57E1890-FA47-4245-ACC6-BC57283919F9}" srcId="{F28266E1-C3BD-420A-A914-6A2CCE7A2FCD}" destId="{CCC04326-15BF-4A24-A395-3BFFCAB6A729}" srcOrd="5" destOrd="0" parTransId="{364F93FA-8269-4FE9-9FFB-F4E78AA33FB5}" sibTransId="{F948444C-056E-4C37-A3C7-7D462D67A9FF}"/>
    <dgm:cxn modelId="{3BC5E5DA-A941-4F45-B406-3DB40D993A21}" type="presOf" srcId="{E39F6BFA-93E1-4F73-A3E5-B07FCD65D094}" destId="{44718FAA-157A-41F5-9784-7293FC9CAFD3}" srcOrd="0" destOrd="1" presId="urn:microsoft.com/office/officeart/2005/8/layout/arrow2"/>
    <dgm:cxn modelId="{4462DC42-EFFC-488A-8925-AA069CBDD7DF}" type="presOf" srcId="{F28266E1-C3BD-420A-A914-6A2CCE7A2FCD}" destId="{C51D39DF-AD1B-47C3-916B-8D22BE8D5DA4}" srcOrd="0" destOrd="0" presId="urn:microsoft.com/office/officeart/2005/8/layout/arrow2"/>
    <dgm:cxn modelId="{24DCBC5C-9974-4AAC-A0F6-66DF599E820A}" srcId="{F28266E1-C3BD-420A-A914-6A2CCE7A2FCD}" destId="{15B2E6B4-DD41-4741-BED0-F8F5F684C188}" srcOrd="4" destOrd="0" parTransId="{34AE1E80-01A1-4021-A4A9-2296D82D9335}" sibTransId="{4E3E1C7D-409F-4DBE-9F9D-94F1873D5984}"/>
    <dgm:cxn modelId="{A7E210A8-C1ED-4933-BB75-72EF6CD74726}" type="presOf" srcId="{45662F29-A5F4-45D3-BA74-CAC3CDEF7D14}" destId="{4D4EC931-0E47-4A7E-A0BA-E96717B70191}" srcOrd="0" destOrd="0" presId="urn:microsoft.com/office/officeart/2005/8/layout/arrow2"/>
    <dgm:cxn modelId="{FE169624-ED8E-40B2-9B72-69805E69A89A}" srcId="{F28266E1-C3BD-420A-A914-6A2CCE7A2FCD}" destId="{D6BC7093-ACBA-4762-B2DE-F9AA5E4B891D}" srcOrd="0" destOrd="0" parTransId="{1A40BFE6-B935-4305-ACC7-8C286E4DA39E}" sibTransId="{486FAA7C-B4E8-4BC4-9820-33A7ECC0D365}"/>
    <dgm:cxn modelId="{66C476BB-C2E4-4F6B-AADD-0572C9FC7326}" type="presOf" srcId="{7307D48C-7953-43F7-BBB4-063C4F2E95E9}" destId="{C824E119-69AC-47FD-B132-B2EEACE2FE3F}" srcOrd="0" destOrd="0" presId="urn:microsoft.com/office/officeart/2005/8/layout/arrow2"/>
    <dgm:cxn modelId="{578F9EBE-4F4F-4277-B390-6413F989F124}" type="presOf" srcId="{15B2E6B4-DD41-4741-BED0-F8F5F684C188}" destId="{44718FAA-157A-41F5-9784-7293FC9CAFD3}" srcOrd="0" destOrd="0" presId="urn:microsoft.com/office/officeart/2005/8/layout/arrow2"/>
    <dgm:cxn modelId="{97591683-BB73-4C0E-B9CE-765BC52D73DA}" type="presParOf" srcId="{C51D39DF-AD1B-47C3-916B-8D22BE8D5DA4}" destId="{E6E32B2A-1354-453D-AA8E-2DE96DF21DC6}" srcOrd="0" destOrd="0" presId="urn:microsoft.com/office/officeart/2005/8/layout/arrow2"/>
    <dgm:cxn modelId="{DB78388F-46BF-40B5-A196-BE5B5055653E}" type="presParOf" srcId="{C51D39DF-AD1B-47C3-916B-8D22BE8D5DA4}" destId="{B2990A90-F2F7-4298-8BF3-749EFB0877A7}" srcOrd="1" destOrd="0" presId="urn:microsoft.com/office/officeart/2005/8/layout/arrow2"/>
    <dgm:cxn modelId="{69B1BFD3-8677-461F-BAF8-EC10D7799F13}" type="presParOf" srcId="{B2990A90-F2F7-4298-8BF3-749EFB0877A7}" destId="{66FAB9FF-0AD8-4A41-9521-25A1F1EA31C4}" srcOrd="0" destOrd="0" presId="urn:microsoft.com/office/officeart/2005/8/layout/arrow2"/>
    <dgm:cxn modelId="{FBDB639B-CE2C-4F2B-918E-A4FCDE91CB04}" type="presParOf" srcId="{B2990A90-F2F7-4298-8BF3-749EFB0877A7}" destId="{9E6CAE9A-8D71-4E95-B13E-AF705CD78191}" srcOrd="1" destOrd="0" presId="urn:microsoft.com/office/officeart/2005/8/layout/arrow2"/>
    <dgm:cxn modelId="{533E8C15-E69C-47B6-B9D1-530B5120EC74}" type="presParOf" srcId="{B2990A90-F2F7-4298-8BF3-749EFB0877A7}" destId="{B2EF0609-4137-4352-9D5B-1882370A88B9}" srcOrd="2" destOrd="0" presId="urn:microsoft.com/office/officeart/2005/8/layout/arrow2"/>
    <dgm:cxn modelId="{AA3637FB-CDFE-4A50-977B-EA085BCD2035}" type="presParOf" srcId="{B2990A90-F2F7-4298-8BF3-749EFB0877A7}" destId="{C824E119-69AC-47FD-B132-B2EEACE2FE3F}" srcOrd="3" destOrd="0" presId="urn:microsoft.com/office/officeart/2005/8/layout/arrow2"/>
    <dgm:cxn modelId="{972E76D5-E648-4E06-AD70-485D0ED3A12D}" type="presParOf" srcId="{B2990A90-F2F7-4298-8BF3-749EFB0877A7}" destId="{3CA3D083-6F40-4392-9098-ED6C18ED2D6F}" srcOrd="4" destOrd="0" presId="urn:microsoft.com/office/officeart/2005/8/layout/arrow2"/>
    <dgm:cxn modelId="{D512499E-FDE6-4C81-AAA1-E2230552774E}" type="presParOf" srcId="{B2990A90-F2F7-4298-8BF3-749EFB0877A7}" destId="{A2BDE65A-805E-4EE0-B086-222301D2357F}" srcOrd="5" destOrd="0" presId="urn:microsoft.com/office/officeart/2005/8/layout/arrow2"/>
    <dgm:cxn modelId="{34D5964A-A411-4F55-BD7B-8175BF992248}" type="presParOf" srcId="{B2990A90-F2F7-4298-8BF3-749EFB0877A7}" destId="{7FB662AD-08C0-4659-97F9-7EB189326742}" srcOrd="6" destOrd="0" presId="urn:microsoft.com/office/officeart/2005/8/layout/arrow2"/>
    <dgm:cxn modelId="{6F6D6A89-ABE1-48D6-8645-486A9FA2EA80}" type="presParOf" srcId="{B2990A90-F2F7-4298-8BF3-749EFB0877A7}" destId="{4D4EC931-0E47-4A7E-A0BA-E96717B70191}" srcOrd="7" destOrd="0" presId="urn:microsoft.com/office/officeart/2005/8/layout/arrow2"/>
    <dgm:cxn modelId="{57CEF4C5-5D17-4C79-B22C-B8F6F856816B}" type="presParOf" srcId="{B2990A90-F2F7-4298-8BF3-749EFB0877A7}" destId="{4976954C-6432-4CD3-91C4-B0BBBC0384EA}" srcOrd="8" destOrd="0" presId="urn:microsoft.com/office/officeart/2005/8/layout/arrow2"/>
    <dgm:cxn modelId="{B1DF87F6-C0D2-41CA-8D95-3CFA72846328}" type="presParOf" srcId="{B2990A90-F2F7-4298-8BF3-749EFB0877A7}" destId="{44718FAA-157A-41F5-9784-7293FC9CAFD3}" srcOrd="9" destOrd="0" presId="urn:microsoft.com/office/officeart/2005/8/layout/arrow2"/>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C100094-0B77-4A38-B2AE-9B405049995F}" type="doc">
      <dgm:prSet loTypeId="urn:microsoft.com/office/officeart/2005/8/layout/vList2" loCatId="list" qsTypeId="urn:microsoft.com/office/officeart/2005/8/quickstyle/3d2" qsCatId="3D" csTypeId="urn:microsoft.com/office/officeart/2005/8/colors/accent2_3" csCatId="accent2" phldr="1"/>
      <dgm:spPr/>
      <dgm:t>
        <a:bodyPr/>
        <a:lstStyle/>
        <a:p>
          <a:endParaRPr lang="en-US"/>
        </a:p>
      </dgm:t>
    </dgm:pt>
    <dgm:pt modelId="{85DA38D0-A011-41CB-B0E9-E4C3070BE7EE}">
      <dgm:prSet phldrT="[Text]" custT="1"/>
      <dgm:spPr/>
      <dgm:t>
        <a:bodyPr/>
        <a:lstStyle/>
        <a:p>
          <a:pPr algn="l"/>
          <a:r>
            <a:rPr lang="en-US" sz="3100" b="1" dirty="0" smtClean="0">
              <a:effectLst>
                <a:outerShdw blurRad="38100" dist="38100" dir="2700000" algn="tl">
                  <a:srgbClr val="000000">
                    <a:alpha val="43137"/>
                  </a:srgbClr>
                </a:outerShdw>
              </a:effectLst>
              <a:latin typeface="Cambria" pitchFamily="18" charset="0"/>
              <a:ea typeface="Calibri" pitchFamily="34" charset="0"/>
              <a:cs typeface="Times New Roman" pitchFamily="18" charset="0"/>
            </a:rPr>
            <a:t> </a:t>
          </a:r>
          <a:r>
            <a:rPr lang="en-US" sz="2400" b="1" dirty="0" smtClean="0">
              <a:effectLst>
                <a:outerShdw blurRad="38100" dist="38100" dir="2700000" algn="tl">
                  <a:srgbClr val="000000">
                    <a:alpha val="43137"/>
                  </a:srgbClr>
                </a:outerShdw>
              </a:effectLst>
              <a:latin typeface="Cambria" pitchFamily="18" charset="0"/>
              <a:ea typeface="Calibri" pitchFamily="34" charset="0"/>
              <a:cs typeface="Times New Roman" pitchFamily="18" charset="0"/>
            </a:rPr>
            <a:t>Negotiations with the Customs Union (Russian Federation, Republic of Kazakhstan and Republic of Belarus)</a:t>
          </a:r>
          <a:endParaRPr lang="en-US" sz="2400" dirty="0"/>
        </a:p>
      </dgm:t>
    </dgm:pt>
    <dgm:pt modelId="{A0F57472-8171-4A86-91CB-6C69A22C1378}" type="parTrans" cxnId="{C4443041-95E2-46CF-97D6-A3C76FB38712}">
      <dgm:prSet/>
      <dgm:spPr/>
      <dgm:t>
        <a:bodyPr/>
        <a:lstStyle/>
        <a:p>
          <a:endParaRPr lang="en-US"/>
        </a:p>
      </dgm:t>
    </dgm:pt>
    <dgm:pt modelId="{513696C5-A241-497E-9ECA-1F580D48232F}" type="sibTrans" cxnId="{C4443041-95E2-46CF-97D6-A3C76FB38712}">
      <dgm:prSet/>
      <dgm:spPr/>
      <dgm:t>
        <a:bodyPr/>
        <a:lstStyle/>
        <a:p>
          <a:endParaRPr lang="en-US"/>
        </a:p>
      </dgm:t>
    </dgm:pt>
    <dgm:pt modelId="{7386E182-4C62-4272-9CED-BC9039D721B6}">
      <dgm:prSet phldrT="[Text]" custT="1"/>
      <dgm:spPr/>
      <dgm:t>
        <a:bodyPr/>
        <a:lstStyle/>
        <a:p>
          <a:pPr algn="l"/>
          <a:r>
            <a:rPr lang="en-US" sz="2400" b="1" dirty="0" smtClean="0">
              <a:effectLst>
                <a:outerShdw blurRad="38100" dist="38100" dir="2700000" algn="tl">
                  <a:srgbClr val="000000">
                    <a:alpha val="43137"/>
                  </a:srgbClr>
                </a:outerShdw>
              </a:effectLst>
              <a:latin typeface="Cambria" pitchFamily="18" charset="0"/>
              <a:ea typeface="Calibri" pitchFamily="34" charset="0"/>
              <a:cs typeface="Times New Roman" pitchFamily="18" charset="0"/>
            </a:rPr>
            <a:t>Liberalization of trade in services in CEFTA 2006 Agreement (still not opened)</a:t>
          </a:r>
          <a:endParaRPr lang="en-US" sz="2400" dirty="0"/>
        </a:p>
      </dgm:t>
    </dgm:pt>
    <dgm:pt modelId="{89683657-5018-462D-BBB7-8D4BE825D424}" type="parTrans" cxnId="{DC0C1048-1C55-4AB1-9ACD-8D20573BE3BA}">
      <dgm:prSet/>
      <dgm:spPr/>
      <dgm:t>
        <a:bodyPr/>
        <a:lstStyle/>
        <a:p>
          <a:endParaRPr lang="en-US"/>
        </a:p>
      </dgm:t>
    </dgm:pt>
    <dgm:pt modelId="{1D661B0F-342A-4ABE-8CC9-CA79D87F066C}" type="sibTrans" cxnId="{DC0C1048-1C55-4AB1-9ACD-8D20573BE3BA}">
      <dgm:prSet/>
      <dgm:spPr/>
      <dgm:t>
        <a:bodyPr/>
        <a:lstStyle/>
        <a:p>
          <a:endParaRPr lang="en-US"/>
        </a:p>
      </dgm:t>
    </dgm:pt>
    <dgm:pt modelId="{96AA0391-D7F0-4C52-827D-BCB0E496F7F5}" type="pres">
      <dgm:prSet presAssocID="{7C100094-0B77-4A38-B2AE-9B405049995F}" presName="linear" presStyleCnt="0">
        <dgm:presLayoutVars>
          <dgm:animLvl val="lvl"/>
          <dgm:resizeHandles val="exact"/>
        </dgm:presLayoutVars>
      </dgm:prSet>
      <dgm:spPr/>
      <dgm:t>
        <a:bodyPr/>
        <a:lstStyle/>
        <a:p>
          <a:endParaRPr lang="en-US"/>
        </a:p>
      </dgm:t>
    </dgm:pt>
    <dgm:pt modelId="{62DF7BF1-42D2-4CA6-9392-A457F04271DD}" type="pres">
      <dgm:prSet presAssocID="{85DA38D0-A011-41CB-B0E9-E4C3070BE7EE}" presName="parentText" presStyleLbl="node1" presStyleIdx="0" presStyleCnt="2" custScaleY="139952">
        <dgm:presLayoutVars>
          <dgm:chMax val="0"/>
          <dgm:bulletEnabled val="1"/>
        </dgm:presLayoutVars>
      </dgm:prSet>
      <dgm:spPr/>
      <dgm:t>
        <a:bodyPr/>
        <a:lstStyle/>
        <a:p>
          <a:endParaRPr lang="en-US"/>
        </a:p>
      </dgm:t>
    </dgm:pt>
    <dgm:pt modelId="{ADE41143-7A8D-4052-9D36-BF51F3D9EA11}" type="pres">
      <dgm:prSet presAssocID="{513696C5-A241-497E-9ECA-1F580D48232F}" presName="spacer" presStyleCnt="0"/>
      <dgm:spPr/>
    </dgm:pt>
    <dgm:pt modelId="{0EB04963-9FA8-47E6-8886-A05B191B2990}" type="pres">
      <dgm:prSet presAssocID="{7386E182-4C62-4272-9CED-BC9039D721B6}" presName="parentText" presStyleLbl="node1" presStyleIdx="1" presStyleCnt="2" custScaleY="124894">
        <dgm:presLayoutVars>
          <dgm:chMax val="0"/>
          <dgm:bulletEnabled val="1"/>
        </dgm:presLayoutVars>
      </dgm:prSet>
      <dgm:spPr/>
      <dgm:t>
        <a:bodyPr/>
        <a:lstStyle/>
        <a:p>
          <a:endParaRPr lang="en-US"/>
        </a:p>
      </dgm:t>
    </dgm:pt>
  </dgm:ptLst>
  <dgm:cxnLst>
    <dgm:cxn modelId="{AC9AAE5B-14EF-4499-83C7-7349120B63CA}" type="presOf" srcId="{85DA38D0-A011-41CB-B0E9-E4C3070BE7EE}" destId="{62DF7BF1-42D2-4CA6-9392-A457F04271DD}" srcOrd="0" destOrd="0" presId="urn:microsoft.com/office/officeart/2005/8/layout/vList2"/>
    <dgm:cxn modelId="{C4443041-95E2-46CF-97D6-A3C76FB38712}" srcId="{7C100094-0B77-4A38-B2AE-9B405049995F}" destId="{85DA38D0-A011-41CB-B0E9-E4C3070BE7EE}" srcOrd="0" destOrd="0" parTransId="{A0F57472-8171-4A86-91CB-6C69A22C1378}" sibTransId="{513696C5-A241-497E-9ECA-1F580D48232F}"/>
    <dgm:cxn modelId="{EE942893-10E6-40B7-A56B-603FF7872CC0}" type="presOf" srcId="{7C100094-0B77-4A38-B2AE-9B405049995F}" destId="{96AA0391-D7F0-4C52-827D-BCB0E496F7F5}" srcOrd="0" destOrd="0" presId="urn:microsoft.com/office/officeart/2005/8/layout/vList2"/>
    <dgm:cxn modelId="{DC0C1048-1C55-4AB1-9ACD-8D20573BE3BA}" srcId="{7C100094-0B77-4A38-B2AE-9B405049995F}" destId="{7386E182-4C62-4272-9CED-BC9039D721B6}" srcOrd="1" destOrd="0" parTransId="{89683657-5018-462D-BBB7-8D4BE825D424}" sibTransId="{1D661B0F-342A-4ABE-8CC9-CA79D87F066C}"/>
    <dgm:cxn modelId="{EE72C127-14D2-4C67-A7FD-E687368D89AC}" type="presOf" srcId="{7386E182-4C62-4272-9CED-BC9039D721B6}" destId="{0EB04963-9FA8-47E6-8886-A05B191B2990}" srcOrd="0" destOrd="0" presId="urn:microsoft.com/office/officeart/2005/8/layout/vList2"/>
    <dgm:cxn modelId="{2B9CBCCB-D946-4E7E-AAF6-6012BCC45770}" type="presParOf" srcId="{96AA0391-D7F0-4C52-827D-BCB0E496F7F5}" destId="{62DF7BF1-42D2-4CA6-9392-A457F04271DD}" srcOrd="0" destOrd="0" presId="urn:microsoft.com/office/officeart/2005/8/layout/vList2"/>
    <dgm:cxn modelId="{40A13DA0-AE60-4446-BBFD-FE392DAA2AED}" type="presParOf" srcId="{96AA0391-D7F0-4C52-827D-BCB0E496F7F5}" destId="{ADE41143-7A8D-4052-9D36-BF51F3D9EA11}" srcOrd="1" destOrd="0" presId="urn:microsoft.com/office/officeart/2005/8/layout/vList2"/>
    <dgm:cxn modelId="{D3A4FB83-9AE7-4898-85A3-C40E83827607}" type="presParOf" srcId="{96AA0391-D7F0-4C52-827D-BCB0E496F7F5}" destId="{0EB04963-9FA8-47E6-8886-A05B191B2990}" srcOrd="2" destOrd="0" presId="urn:microsoft.com/office/officeart/2005/8/layout/vList2"/>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2DD9280-2266-400B-8583-3050614D7A60}">
      <dsp:nvSpPr>
        <dsp:cNvPr id="0" name=""/>
        <dsp:cNvSpPr/>
      </dsp:nvSpPr>
      <dsp:spPr>
        <a:xfrm>
          <a:off x="2740532" y="48320"/>
          <a:ext cx="2895596" cy="2512687"/>
        </a:xfrm>
        <a:prstGeom prst="ellipse">
          <a:avLst/>
        </a:prstGeom>
        <a:gradFill rotWithShape="0">
          <a:gsLst>
            <a:gs pos="0">
              <a:schemeClr val="accent2">
                <a:alpha val="50000"/>
                <a:hueOff val="0"/>
                <a:satOff val="0"/>
                <a:lumOff val="0"/>
                <a:alphaOff val="0"/>
                <a:shade val="51000"/>
                <a:satMod val="130000"/>
              </a:schemeClr>
            </a:gs>
            <a:gs pos="80000">
              <a:schemeClr val="accent2">
                <a:alpha val="50000"/>
                <a:hueOff val="0"/>
                <a:satOff val="0"/>
                <a:lumOff val="0"/>
                <a:alphaOff val="0"/>
                <a:shade val="93000"/>
                <a:satMod val="130000"/>
              </a:schemeClr>
            </a:gs>
            <a:gs pos="100000">
              <a:schemeClr val="accent2">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rtl="0">
            <a:lnSpc>
              <a:spcPct val="90000"/>
            </a:lnSpc>
            <a:spcBef>
              <a:spcPct val="0"/>
            </a:spcBef>
            <a:spcAft>
              <a:spcPct val="35000"/>
            </a:spcAft>
          </a:pPr>
          <a:r>
            <a:rPr lang="en-US" sz="2400" b="1" i="1" kern="1200" dirty="0" smtClean="0">
              <a:solidFill>
                <a:schemeClr val="bg1"/>
              </a:solidFill>
              <a:effectLst>
                <a:outerShdw blurRad="38100" dist="38100" dir="2700000" algn="tl">
                  <a:srgbClr val="000000">
                    <a:alpha val="43137"/>
                  </a:srgbClr>
                </a:outerShdw>
              </a:effectLst>
              <a:latin typeface="Cambria" pitchFamily="18" charset="0"/>
            </a:rPr>
            <a:t>1.  List of FTAs in force</a:t>
          </a:r>
          <a:endParaRPr lang="en-US" sz="2400" b="1" i="1" kern="1200" dirty="0">
            <a:solidFill>
              <a:schemeClr val="bg1"/>
            </a:solidFill>
            <a:effectLst>
              <a:outerShdw blurRad="38100" dist="38100" dir="2700000" algn="tl">
                <a:srgbClr val="000000">
                  <a:alpha val="43137"/>
                </a:srgbClr>
              </a:outerShdw>
            </a:effectLst>
            <a:latin typeface="Cambria" pitchFamily="18" charset="0"/>
          </a:endParaRPr>
        </a:p>
      </dsp:txBody>
      <dsp:txXfrm>
        <a:off x="3074639" y="386567"/>
        <a:ext cx="2227381" cy="797295"/>
      </dsp:txXfrm>
    </dsp:sp>
    <dsp:sp modelId="{220FC2EB-CBE5-4E9A-BCA6-7E6377F578FA}">
      <dsp:nvSpPr>
        <dsp:cNvPr id="0" name=""/>
        <dsp:cNvSpPr/>
      </dsp:nvSpPr>
      <dsp:spPr>
        <a:xfrm>
          <a:off x="2892468" y="1159702"/>
          <a:ext cx="4814485" cy="2512687"/>
        </a:xfrm>
        <a:prstGeom prst="ellipse">
          <a:avLst/>
        </a:prstGeom>
        <a:gradFill rotWithShape="0">
          <a:gsLst>
            <a:gs pos="0">
              <a:schemeClr val="accent2">
                <a:alpha val="50000"/>
                <a:hueOff val="0"/>
                <a:satOff val="0"/>
                <a:lumOff val="0"/>
                <a:alphaOff val="0"/>
                <a:shade val="51000"/>
                <a:satMod val="130000"/>
              </a:schemeClr>
            </a:gs>
            <a:gs pos="80000">
              <a:schemeClr val="accent2">
                <a:alpha val="50000"/>
                <a:hueOff val="0"/>
                <a:satOff val="0"/>
                <a:lumOff val="0"/>
                <a:alphaOff val="0"/>
                <a:shade val="93000"/>
                <a:satMod val="130000"/>
              </a:schemeClr>
            </a:gs>
            <a:gs pos="100000">
              <a:schemeClr val="accent2">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rtl="0">
            <a:lnSpc>
              <a:spcPct val="90000"/>
            </a:lnSpc>
            <a:spcBef>
              <a:spcPct val="0"/>
            </a:spcBef>
            <a:spcAft>
              <a:spcPct val="35000"/>
            </a:spcAft>
          </a:pPr>
          <a:r>
            <a:rPr lang="en-US" sz="2400" b="1" i="1" kern="1200" dirty="0" smtClean="0">
              <a:solidFill>
                <a:schemeClr val="bg1"/>
              </a:solidFill>
              <a:effectLst>
                <a:outerShdw blurRad="38100" dist="38100" dir="2700000" algn="tl">
                  <a:srgbClr val="000000">
                    <a:alpha val="43137"/>
                  </a:srgbClr>
                </a:outerShdw>
              </a:effectLst>
              <a:latin typeface="Cambria" pitchFamily="18" charset="0"/>
            </a:rPr>
            <a:t>2.  Scope of FTAs </a:t>
          </a:r>
          <a:endParaRPr lang="en-US" sz="2400" i="1" kern="1200" dirty="0">
            <a:solidFill>
              <a:schemeClr val="bg1"/>
            </a:solidFill>
            <a:effectLst>
              <a:outerShdw blurRad="38100" dist="38100" dir="2700000" algn="tl">
                <a:srgbClr val="000000">
                  <a:alpha val="43137"/>
                </a:srgbClr>
              </a:outerShdw>
            </a:effectLst>
            <a:latin typeface="Cambria" pitchFamily="18" charset="0"/>
          </a:endParaRPr>
        </a:p>
      </dsp:txBody>
      <dsp:txXfrm>
        <a:off x="5484883" y="1449627"/>
        <a:ext cx="1851725" cy="1932836"/>
      </dsp:txXfrm>
    </dsp:sp>
    <dsp:sp modelId="{C10A272B-5FA4-4AA7-AA72-595A133681D3}">
      <dsp:nvSpPr>
        <dsp:cNvPr id="0" name=""/>
        <dsp:cNvSpPr/>
      </dsp:nvSpPr>
      <dsp:spPr>
        <a:xfrm>
          <a:off x="2780006" y="2271083"/>
          <a:ext cx="2816647" cy="2512687"/>
        </a:xfrm>
        <a:prstGeom prst="ellipse">
          <a:avLst/>
        </a:prstGeom>
        <a:gradFill rotWithShape="0">
          <a:gsLst>
            <a:gs pos="0">
              <a:schemeClr val="accent2">
                <a:alpha val="50000"/>
                <a:hueOff val="0"/>
                <a:satOff val="0"/>
                <a:lumOff val="0"/>
                <a:alphaOff val="0"/>
                <a:shade val="51000"/>
                <a:satMod val="130000"/>
              </a:schemeClr>
            </a:gs>
            <a:gs pos="80000">
              <a:schemeClr val="accent2">
                <a:alpha val="50000"/>
                <a:hueOff val="0"/>
                <a:satOff val="0"/>
                <a:lumOff val="0"/>
                <a:alphaOff val="0"/>
                <a:shade val="93000"/>
                <a:satMod val="130000"/>
              </a:schemeClr>
            </a:gs>
            <a:gs pos="100000">
              <a:schemeClr val="accent2">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rtl="0">
            <a:lnSpc>
              <a:spcPct val="90000"/>
            </a:lnSpc>
            <a:spcBef>
              <a:spcPct val="0"/>
            </a:spcBef>
            <a:spcAft>
              <a:spcPct val="35000"/>
            </a:spcAft>
          </a:pPr>
          <a:r>
            <a:rPr lang="en-US" sz="2400" b="1" i="1" kern="1200" dirty="0" smtClean="0">
              <a:solidFill>
                <a:schemeClr val="bg1"/>
              </a:solidFill>
              <a:effectLst>
                <a:outerShdw blurRad="38100" dist="38100" dir="2700000" algn="tl">
                  <a:srgbClr val="000000">
                    <a:alpha val="43137"/>
                  </a:srgbClr>
                </a:outerShdw>
              </a:effectLst>
              <a:latin typeface="Cambria" pitchFamily="18" charset="0"/>
            </a:rPr>
            <a:t>3.  </a:t>
          </a:r>
          <a:r>
            <a:rPr lang="is-IS" sz="2400" b="1" i="1" kern="1200" dirty="0" smtClean="0">
              <a:solidFill>
                <a:schemeClr val="bg1"/>
              </a:solidFill>
              <a:effectLst>
                <a:outerShdw blurRad="38100" dist="38100" dir="2700000" algn="tl">
                  <a:srgbClr val="000000">
                    <a:alpha val="43137"/>
                  </a:srgbClr>
                </a:outerShdw>
              </a:effectLst>
              <a:latin typeface="Cambria" pitchFamily="18" charset="0"/>
            </a:rPr>
            <a:t>Termination of FTAs</a:t>
          </a:r>
          <a:endParaRPr lang="is-IS" sz="2400" b="1" i="1" kern="1200" dirty="0">
            <a:solidFill>
              <a:schemeClr val="bg1"/>
            </a:solidFill>
            <a:effectLst>
              <a:outerShdw blurRad="38100" dist="38100" dir="2700000" algn="tl">
                <a:srgbClr val="000000">
                  <a:alpha val="43137"/>
                </a:srgbClr>
              </a:outerShdw>
            </a:effectLst>
            <a:latin typeface="Cambria" pitchFamily="18" charset="0"/>
          </a:endParaRPr>
        </a:p>
      </dsp:txBody>
      <dsp:txXfrm>
        <a:off x="3105004" y="3648229"/>
        <a:ext cx="2166652" cy="797295"/>
      </dsp:txXfrm>
    </dsp:sp>
    <dsp:sp modelId="{37A449EF-7EF2-431A-99CF-102FC2D63CDF}">
      <dsp:nvSpPr>
        <dsp:cNvPr id="0" name=""/>
        <dsp:cNvSpPr/>
      </dsp:nvSpPr>
      <dsp:spPr>
        <a:xfrm>
          <a:off x="675045" y="1159702"/>
          <a:ext cx="4803806" cy="2512687"/>
        </a:xfrm>
        <a:prstGeom prst="ellipse">
          <a:avLst/>
        </a:prstGeom>
        <a:gradFill rotWithShape="0">
          <a:gsLst>
            <a:gs pos="0">
              <a:schemeClr val="accent2">
                <a:alpha val="50000"/>
                <a:hueOff val="0"/>
                <a:satOff val="0"/>
                <a:lumOff val="0"/>
                <a:alphaOff val="0"/>
                <a:shade val="51000"/>
                <a:satMod val="130000"/>
              </a:schemeClr>
            </a:gs>
            <a:gs pos="80000">
              <a:schemeClr val="accent2">
                <a:alpha val="50000"/>
                <a:hueOff val="0"/>
                <a:satOff val="0"/>
                <a:lumOff val="0"/>
                <a:alphaOff val="0"/>
                <a:shade val="93000"/>
                <a:satMod val="130000"/>
              </a:schemeClr>
            </a:gs>
            <a:gs pos="100000">
              <a:schemeClr val="accent2">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rtl="0">
            <a:lnSpc>
              <a:spcPct val="90000"/>
            </a:lnSpc>
            <a:spcBef>
              <a:spcPct val="0"/>
            </a:spcBef>
            <a:spcAft>
              <a:spcPct val="35000"/>
            </a:spcAft>
          </a:pPr>
          <a:r>
            <a:rPr lang="en-US" sz="2400" b="1" i="1" kern="1200" dirty="0" smtClean="0">
              <a:solidFill>
                <a:schemeClr val="bg1"/>
              </a:solidFill>
              <a:effectLst>
                <a:outerShdw blurRad="38100" dist="38100" dir="2700000" algn="tl">
                  <a:srgbClr val="000000">
                    <a:alpha val="43137"/>
                  </a:srgbClr>
                </a:outerShdw>
              </a:effectLst>
              <a:latin typeface="Cambria" pitchFamily="18" charset="0"/>
            </a:rPr>
            <a:t>4.  Ongoing negotiations</a:t>
          </a:r>
          <a:r>
            <a:rPr lang="en-US" sz="2400" b="1" kern="1200" dirty="0" smtClean="0">
              <a:solidFill>
                <a:schemeClr val="bg1"/>
              </a:solidFill>
              <a:effectLst>
                <a:outerShdw blurRad="38100" dist="38100" dir="2700000" algn="tl">
                  <a:srgbClr val="000000">
                    <a:alpha val="43137"/>
                  </a:srgbClr>
                </a:outerShdw>
              </a:effectLst>
              <a:latin typeface="Cambria" pitchFamily="18" charset="0"/>
            </a:rPr>
            <a:t> </a:t>
          </a:r>
          <a:endParaRPr lang="en-US" sz="2400" b="1" kern="1200" dirty="0">
            <a:solidFill>
              <a:schemeClr val="bg1"/>
            </a:solidFill>
            <a:effectLst>
              <a:outerShdw blurRad="38100" dist="38100" dir="2700000" algn="tl">
                <a:srgbClr val="000000">
                  <a:alpha val="43137"/>
                </a:srgbClr>
              </a:outerShdw>
            </a:effectLst>
            <a:latin typeface="Cambria" pitchFamily="18" charset="0"/>
          </a:endParaRPr>
        </a:p>
      </dsp:txBody>
      <dsp:txXfrm>
        <a:off x="1044569" y="1449627"/>
        <a:ext cx="1847618" cy="193283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E8B0A64-D0CD-4E51-8919-0ADF727B3ED8}">
      <dsp:nvSpPr>
        <dsp:cNvPr id="0" name=""/>
        <dsp:cNvSpPr/>
      </dsp:nvSpPr>
      <dsp:spPr>
        <a:xfrm>
          <a:off x="1759280" y="-3479"/>
          <a:ext cx="4863439" cy="4863439"/>
        </a:xfrm>
        <a:prstGeom prst="circularArrow">
          <a:avLst>
            <a:gd name="adj1" fmla="val 5274"/>
            <a:gd name="adj2" fmla="val 312630"/>
            <a:gd name="adj3" fmla="val 14225327"/>
            <a:gd name="adj4" fmla="val 17128659"/>
            <a:gd name="adj5" fmla="val 5477"/>
          </a:avLst>
        </a:prstGeom>
        <a:solidFill>
          <a:schemeClr val="accent1">
            <a:tint val="40000"/>
            <a:hueOff val="0"/>
            <a:satOff val="0"/>
            <a:lumOff val="0"/>
            <a:alphaOff val="0"/>
          </a:schemeClr>
        </a:solidFill>
        <a:ln>
          <a:noFill/>
        </a:ln>
        <a:effectLst/>
        <a:scene3d>
          <a:camera prst="perspectiveRelaxed">
            <a:rot lat="19420986" lon="20268932" rev="1474501"/>
          </a:camera>
          <a:lightRig rig="soft" dir="t"/>
          <a:backdrop>
            <a:anchor x="0" y="0" z="-210000"/>
            <a:norm dx="0" dy="0" dz="914400"/>
            <a:up dx="0" dy="914400" dz="0"/>
          </a:backdrop>
        </a:scene3d>
        <a:sp3d z="-227350" prstMaterial="matte"/>
      </dsp:spPr>
      <dsp:style>
        <a:lnRef idx="0">
          <a:scrgbClr r="0" g="0" b="0"/>
        </a:lnRef>
        <a:fillRef idx="1">
          <a:scrgbClr r="0" g="0" b="0"/>
        </a:fillRef>
        <a:effectRef idx="0">
          <a:scrgbClr r="0" g="0" b="0"/>
        </a:effectRef>
        <a:fontRef idx="minor"/>
      </dsp:style>
    </dsp:sp>
    <dsp:sp modelId="{09C7ECD6-CF81-4DF5-8358-A877CB9C7630}">
      <dsp:nvSpPr>
        <dsp:cNvPr id="0" name=""/>
        <dsp:cNvSpPr/>
      </dsp:nvSpPr>
      <dsp:spPr>
        <a:xfrm>
          <a:off x="3265010" y="2407"/>
          <a:ext cx="1851979" cy="925989"/>
        </a:xfrm>
        <a:prstGeom prst="roundRect">
          <a:avLst/>
        </a:prstGeom>
        <a:solidFill>
          <a:schemeClr val="accent2"/>
        </a:solidFill>
        <a:ln>
          <a:noFill/>
        </a:ln>
        <a:effectLst>
          <a:outerShdw blurRad="40000" dist="23000" dir="5400000" rotWithShape="0">
            <a:srgbClr val="000000">
              <a:alpha val="35000"/>
            </a:srgbClr>
          </a:outerShdw>
        </a:effectLst>
        <a:scene3d>
          <a:camera prst="perspectiveRelaxed">
            <a:rot lat="19420986" lon="20268932" rev="1474501"/>
          </a:camera>
          <a:lightRig rig="soft" dir="t"/>
          <a:backdrop>
            <a:anchor x="0" y="0" z="-210000"/>
            <a:norm dx="0" dy="0" dz="914400"/>
            <a:up dx="0" dy="914400" dz="0"/>
          </a:backdrop>
        </a:scene3d>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sp3d extrusionH="28000" prstMaterial="matte"/>
        </a:bodyPr>
        <a:lstStyle/>
        <a:p>
          <a:pPr lvl="0" algn="ctr" defTabSz="889000" rtl="0">
            <a:lnSpc>
              <a:spcPct val="90000"/>
            </a:lnSpc>
            <a:spcBef>
              <a:spcPct val="0"/>
            </a:spcBef>
            <a:spcAft>
              <a:spcPts val="600"/>
            </a:spcAft>
          </a:pPr>
          <a:r>
            <a:rPr lang="en-US" sz="2000" b="1" kern="1200" dirty="0" smtClean="0">
              <a:effectLst>
                <a:outerShdw blurRad="38100" dist="38100" dir="2700000" algn="tl">
                  <a:srgbClr val="000000">
                    <a:alpha val="43137"/>
                  </a:srgbClr>
                </a:outerShdw>
              </a:effectLst>
              <a:latin typeface="Cambria" pitchFamily="18" charset="0"/>
            </a:rPr>
            <a:t>EFTA</a:t>
          </a:r>
          <a:endParaRPr lang="en-US" sz="2000" b="1" kern="1200" dirty="0">
            <a:effectLst>
              <a:outerShdw blurRad="38100" dist="38100" dir="2700000" algn="tl">
                <a:srgbClr val="000000">
                  <a:alpha val="43137"/>
                </a:srgbClr>
              </a:outerShdw>
            </a:effectLst>
            <a:latin typeface="Cambria" pitchFamily="18" charset="0"/>
          </a:endParaRPr>
        </a:p>
      </dsp:txBody>
      <dsp:txXfrm>
        <a:off x="3265010" y="2407"/>
        <a:ext cx="1851979" cy="925989"/>
      </dsp:txXfrm>
    </dsp:sp>
    <dsp:sp modelId="{A0088642-146E-4FF4-A6DE-DF80A404807C}">
      <dsp:nvSpPr>
        <dsp:cNvPr id="0" name=""/>
        <dsp:cNvSpPr/>
      </dsp:nvSpPr>
      <dsp:spPr>
        <a:xfrm>
          <a:off x="5105398" y="990595"/>
          <a:ext cx="1851979" cy="925989"/>
        </a:xfrm>
        <a:prstGeom prst="roundRect">
          <a:avLst/>
        </a:prstGeom>
        <a:solidFill>
          <a:schemeClr val="accent2"/>
        </a:solidFill>
        <a:ln>
          <a:noFill/>
        </a:ln>
        <a:effectLst>
          <a:outerShdw blurRad="40000" dist="23000" dir="5400000" rotWithShape="0">
            <a:srgbClr val="000000">
              <a:alpha val="35000"/>
            </a:srgbClr>
          </a:outerShdw>
        </a:effectLst>
        <a:scene3d>
          <a:camera prst="perspectiveRelaxed">
            <a:rot lat="19420986" lon="20268932" rev="1474501"/>
          </a:camera>
          <a:lightRig rig="soft" dir="t"/>
          <a:backdrop>
            <a:anchor x="0" y="0" z="-210000"/>
            <a:norm dx="0" dy="0" dz="914400"/>
            <a:up dx="0" dy="914400" dz="0"/>
          </a:backdrop>
        </a:scene3d>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sp3d extrusionH="28000" prstMaterial="matte"/>
        </a:bodyPr>
        <a:lstStyle/>
        <a:p>
          <a:pPr lvl="0" algn="ctr" defTabSz="889000" rtl="0">
            <a:lnSpc>
              <a:spcPct val="90000"/>
            </a:lnSpc>
            <a:spcBef>
              <a:spcPct val="0"/>
            </a:spcBef>
            <a:spcAft>
              <a:spcPts val="600"/>
            </a:spcAft>
          </a:pPr>
          <a:r>
            <a:rPr lang="en-US" sz="2000" b="1" kern="1200" dirty="0" smtClean="0">
              <a:effectLst>
                <a:outerShdw blurRad="38100" dist="38100" dir="2700000" algn="tl">
                  <a:srgbClr val="000000">
                    <a:alpha val="43137"/>
                  </a:srgbClr>
                </a:outerShdw>
              </a:effectLst>
              <a:latin typeface="Cambria" pitchFamily="18" charset="0"/>
            </a:rPr>
            <a:t>UKRAINE</a:t>
          </a:r>
          <a:endParaRPr lang="en-US" sz="2000" b="1" kern="1200" dirty="0">
            <a:effectLst>
              <a:outerShdw blurRad="38100" dist="38100" dir="2700000" algn="tl">
                <a:srgbClr val="000000">
                  <a:alpha val="43137"/>
                </a:srgbClr>
              </a:outerShdw>
            </a:effectLst>
            <a:latin typeface="Cambria" pitchFamily="18" charset="0"/>
          </a:endParaRPr>
        </a:p>
      </dsp:txBody>
      <dsp:txXfrm>
        <a:off x="5105398" y="990595"/>
        <a:ext cx="1851979" cy="925989"/>
      </dsp:txXfrm>
    </dsp:sp>
    <dsp:sp modelId="{E528E4F8-C2AE-4D82-A610-B198E74D7D33}">
      <dsp:nvSpPr>
        <dsp:cNvPr id="0" name=""/>
        <dsp:cNvSpPr/>
      </dsp:nvSpPr>
      <dsp:spPr>
        <a:xfrm>
          <a:off x="4973676" y="2961903"/>
          <a:ext cx="1851979" cy="925989"/>
        </a:xfrm>
        <a:prstGeom prst="roundRect">
          <a:avLst/>
        </a:prstGeom>
        <a:solidFill>
          <a:schemeClr val="accent2"/>
        </a:solidFill>
        <a:ln>
          <a:noFill/>
        </a:ln>
        <a:effectLst>
          <a:outerShdw blurRad="40000" dist="23000" dir="5400000" rotWithShape="0">
            <a:srgbClr val="000000">
              <a:alpha val="35000"/>
            </a:srgbClr>
          </a:outerShdw>
        </a:effectLst>
        <a:scene3d>
          <a:camera prst="perspectiveRelaxed">
            <a:rot lat="19420986" lon="20268932" rev="1474501"/>
          </a:camera>
          <a:lightRig rig="soft" dir="t"/>
          <a:backdrop>
            <a:anchor x="0" y="0" z="-210000"/>
            <a:norm dx="0" dy="0" dz="914400"/>
            <a:up dx="0" dy="914400" dz="0"/>
          </a:backdrop>
        </a:scene3d>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sp3d extrusionH="28000" prstMaterial="matte"/>
        </a:bodyPr>
        <a:lstStyle/>
        <a:p>
          <a:pPr lvl="0" algn="ctr" defTabSz="889000" rtl="0">
            <a:lnSpc>
              <a:spcPct val="90000"/>
            </a:lnSpc>
            <a:spcBef>
              <a:spcPct val="0"/>
            </a:spcBef>
            <a:spcAft>
              <a:spcPts val="600"/>
            </a:spcAft>
          </a:pPr>
          <a:r>
            <a:rPr lang="en-US" sz="2000" b="1" i="0" kern="1200" dirty="0" smtClean="0">
              <a:effectLst>
                <a:outerShdw blurRad="38100" dist="38100" dir="2700000" algn="tl">
                  <a:srgbClr val="000000">
                    <a:alpha val="43137"/>
                  </a:srgbClr>
                </a:outerShdw>
              </a:effectLst>
              <a:latin typeface="Cambria" pitchFamily="18" charset="0"/>
            </a:rPr>
            <a:t>CEFTA</a:t>
          </a:r>
          <a:endParaRPr lang="en-US" sz="2000" b="1" i="0" kern="1200" dirty="0">
            <a:effectLst>
              <a:outerShdw blurRad="38100" dist="38100" dir="2700000" algn="tl">
                <a:srgbClr val="000000">
                  <a:alpha val="43137"/>
                </a:srgbClr>
              </a:outerShdw>
            </a:effectLst>
            <a:latin typeface="Cambria" pitchFamily="18" charset="0"/>
          </a:endParaRPr>
        </a:p>
      </dsp:txBody>
      <dsp:txXfrm>
        <a:off x="4973676" y="2961903"/>
        <a:ext cx="1851979" cy="925989"/>
      </dsp:txXfrm>
    </dsp:sp>
    <dsp:sp modelId="{7ADC80DA-6B43-4DB6-BC24-292041103980}">
      <dsp:nvSpPr>
        <dsp:cNvPr id="0" name=""/>
        <dsp:cNvSpPr/>
      </dsp:nvSpPr>
      <dsp:spPr>
        <a:xfrm>
          <a:off x="3265010" y="3948402"/>
          <a:ext cx="1851979" cy="925989"/>
        </a:xfrm>
        <a:prstGeom prst="roundRect">
          <a:avLst/>
        </a:prstGeom>
        <a:solidFill>
          <a:schemeClr val="accent2"/>
        </a:solidFill>
        <a:ln>
          <a:noFill/>
        </a:ln>
        <a:effectLst>
          <a:outerShdw blurRad="40000" dist="23000" dir="5400000" rotWithShape="0">
            <a:srgbClr val="000000">
              <a:alpha val="35000"/>
            </a:srgbClr>
          </a:outerShdw>
        </a:effectLst>
        <a:scene3d>
          <a:camera prst="perspectiveRelaxed">
            <a:rot lat="19420986" lon="20268932" rev="1474501"/>
          </a:camera>
          <a:lightRig rig="soft" dir="t"/>
          <a:backdrop>
            <a:anchor x="0" y="0" z="-210000"/>
            <a:norm dx="0" dy="0" dz="914400"/>
            <a:up dx="0" dy="914400" dz="0"/>
          </a:backdrop>
        </a:scene3d>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sp3d extrusionH="28000" prstMaterial="matte"/>
        </a:bodyPr>
        <a:lstStyle/>
        <a:p>
          <a:pPr lvl="0" algn="ctr" defTabSz="889000" rtl="0">
            <a:lnSpc>
              <a:spcPct val="90000"/>
            </a:lnSpc>
            <a:spcBef>
              <a:spcPct val="0"/>
            </a:spcBef>
            <a:spcAft>
              <a:spcPts val="600"/>
            </a:spcAft>
          </a:pPr>
          <a:r>
            <a:rPr lang="en-US" sz="2000" b="1" kern="1200" dirty="0" smtClean="0">
              <a:effectLst>
                <a:outerShdw blurRad="38100" dist="38100" dir="2700000" algn="tl">
                  <a:srgbClr val="000000">
                    <a:alpha val="43137"/>
                  </a:srgbClr>
                </a:outerShdw>
              </a:effectLst>
              <a:latin typeface="Cambria" pitchFamily="18" charset="0"/>
            </a:rPr>
            <a:t>TURKEY</a:t>
          </a:r>
          <a:endParaRPr lang="en-US" sz="2000" b="1" kern="1200" dirty="0">
            <a:effectLst>
              <a:outerShdw blurRad="38100" dist="38100" dir="2700000" algn="tl">
                <a:srgbClr val="000000">
                  <a:alpha val="43137"/>
                </a:srgbClr>
              </a:outerShdw>
            </a:effectLst>
            <a:latin typeface="Cambria" pitchFamily="18" charset="0"/>
          </a:endParaRPr>
        </a:p>
      </dsp:txBody>
      <dsp:txXfrm>
        <a:off x="3265010" y="3948402"/>
        <a:ext cx="1851979" cy="925989"/>
      </dsp:txXfrm>
    </dsp:sp>
    <dsp:sp modelId="{FA580F8B-0DE5-4D31-A3D6-CE8B54653E9C}">
      <dsp:nvSpPr>
        <dsp:cNvPr id="0" name=""/>
        <dsp:cNvSpPr/>
      </dsp:nvSpPr>
      <dsp:spPr>
        <a:xfrm>
          <a:off x="1556343" y="2961903"/>
          <a:ext cx="1851979" cy="925989"/>
        </a:xfrm>
        <a:prstGeom prst="roundRect">
          <a:avLst/>
        </a:prstGeom>
        <a:solidFill>
          <a:schemeClr val="accent2"/>
        </a:solidFill>
        <a:ln>
          <a:noFill/>
        </a:ln>
        <a:effectLst>
          <a:outerShdw blurRad="40000" dist="23000" dir="5400000" rotWithShape="0">
            <a:srgbClr val="000000">
              <a:alpha val="35000"/>
            </a:srgbClr>
          </a:outerShdw>
        </a:effectLst>
        <a:scene3d>
          <a:camera prst="perspectiveRelaxed">
            <a:rot lat="19420986" lon="20268932" rev="1474501"/>
          </a:camera>
          <a:lightRig rig="soft" dir="t"/>
          <a:backdrop>
            <a:anchor x="0" y="0" z="-210000"/>
            <a:norm dx="0" dy="0" dz="914400"/>
            <a:up dx="0" dy="914400" dz="0"/>
          </a:backdrop>
        </a:scene3d>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sp3d extrusionH="28000" prstMaterial="matte"/>
        </a:bodyPr>
        <a:lstStyle/>
        <a:p>
          <a:pPr lvl="0" algn="ctr" defTabSz="889000" rtl="0">
            <a:lnSpc>
              <a:spcPct val="90000"/>
            </a:lnSpc>
            <a:spcBef>
              <a:spcPct val="0"/>
            </a:spcBef>
            <a:spcAft>
              <a:spcPts val="600"/>
            </a:spcAft>
          </a:pPr>
          <a:r>
            <a:rPr lang="en-US" sz="2000" b="1" i="0" kern="1200" dirty="0" smtClean="0">
              <a:effectLst>
                <a:outerShdw blurRad="38100" dist="38100" dir="2700000" algn="tl">
                  <a:srgbClr val="000000">
                    <a:alpha val="43137"/>
                  </a:srgbClr>
                </a:outerShdw>
              </a:effectLst>
              <a:latin typeface="Cambria" pitchFamily="18" charset="0"/>
            </a:rPr>
            <a:t>RUSSIAN FEDERATION</a:t>
          </a:r>
          <a:endParaRPr lang="en-US" sz="2000" b="1" i="0" kern="1200" dirty="0">
            <a:effectLst>
              <a:outerShdw blurRad="38100" dist="38100" dir="2700000" algn="tl">
                <a:srgbClr val="000000">
                  <a:alpha val="43137"/>
                </a:srgbClr>
              </a:outerShdw>
            </a:effectLst>
            <a:latin typeface="Cambria" pitchFamily="18" charset="0"/>
          </a:endParaRPr>
        </a:p>
      </dsp:txBody>
      <dsp:txXfrm>
        <a:off x="1556343" y="2961903"/>
        <a:ext cx="1851979" cy="925989"/>
      </dsp:txXfrm>
    </dsp:sp>
    <dsp:sp modelId="{290C0C6F-2271-4C17-8945-2583A0F3ACF0}">
      <dsp:nvSpPr>
        <dsp:cNvPr id="0" name=""/>
        <dsp:cNvSpPr/>
      </dsp:nvSpPr>
      <dsp:spPr>
        <a:xfrm>
          <a:off x="1556343" y="988906"/>
          <a:ext cx="1851979" cy="925989"/>
        </a:xfrm>
        <a:prstGeom prst="roundRect">
          <a:avLst/>
        </a:prstGeom>
        <a:solidFill>
          <a:schemeClr val="accent2"/>
        </a:solidFill>
        <a:ln>
          <a:noFill/>
        </a:ln>
        <a:effectLst>
          <a:outerShdw blurRad="40000" dist="23000" dir="5400000" rotWithShape="0">
            <a:srgbClr val="000000">
              <a:alpha val="35000"/>
            </a:srgbClr>
          </a:outerShdw>
        </a:effectLst>
        <a:scene3d>
          <a:camera prst="perspectiveRelaxed">
            <a:rot lat="19420986" lon="20268932" rev="1474501"/>
          </a:camera>
          <a:lightRig rig="soft" dir="t"/>
          <a:backdrop>
            <a:anchor x="0" y="0" z="-210000"/>
            <a:norm dx="0" dy="0" dz="914400"/>
            <a:up dx="0" dy="914400" dz="0"/>
          </a:backdrop>
        </a:scene3d>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sp3d extrusionH="28000" prstMaterial="matte"/>
        </a:bodyPr>
        <a:lstStyle/>
        <a:p>
          <a:pPr lvl="0" algn="ctr" defTabSz="889000" rtl="0">
            <a:lnSpc>
              <a:spcPct val="90000"/>
            </a:lnSpc>
            <a:spcBef>
              <a:spcPct val="0"/>
            </a:spcBef>
            <a:spcAft>
              <a:spcPts val="600"/>
            </a:spcAft>
          </a:pPr>
          <a:r>
            <a:rPr lang="en-US" sz="2000" b="1" kern="1200" dirty="0" smtClean="0">
              <a:effectLst>
                <a:outerShdw blurRad="38100" dist="38100" dir="2700000" algn="tl">
                  <a:srgbClr val="000000">
                    <a:alpha val="43137"/>
                  </a:srgbClr>
                </a:outerShdw>
              </a:effectLst>
              <a:latin typeface="Cambria" pitchFamily="18" charset="0"/>
            </a:rPr>
            <a:t>SAA</a:t>
          </a:r>
          <a:endParaRPr lang="en-US" sz="2000" b="1" kern="1200" dirty="0">
            <a:effectLst>
              <a:outerShdw blurRad="38100" dist="38100" dir="2700000" algn="tl">
                <a:srgbClr val="000000">
                  <a:alpha val="43137"/>
                </a:srgbClr>
              </a:outerShdw>
            </a:effectLst>
            <a:latin typeface="Cambria" pitchFamily="18" charset="0"/>
          </a:endParaRPr>
        </a:p>
      </dsp:txBody>
      <dsp:txXfrm>
        <a:off x="1556343" y="988906"/>
        <a:ext cx="1851979" cy="925989"/>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6E32B2A-1354-453D-AA8E-2DE96DF21DC6}">
      <dsp:nvSpPr>
        <dsp:cNvPr id="0" name=""/>
        <dsp:cNvSpPr/>
      </dsp:nvSpPr>
      <dsp:spPr>
        <a:xfrm>
          <a:off x="0" y="0"/>
          <a:ext cx="8763028" cy="5257800"/>
        </a:xfrm>
        <a:prstGeom prst="swooshArrow">
          <a:avLst>
            <a:gd name="adj1" fmla="val 25000"/>
            <a:gd name="adj2" fmla="val 25000"/>
          </a:avLst>
        </a:prstGeom>
        <a:solidFill>
          <a:schemeClr val="accent2">
            <a:tint val="40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66FAB9FF-0AD8-4A41-9521-25A1F1EA31C4}">
      <dsp:nvSpPr>
        <dsp:cNvPr id="0" name=""/>
        <dsp:cNvSpPr/>
      </dsp:nvSpPr>
      <dsp:spPr>
        <a:xfrm>
          <a:off x="1041989" y="3909700"/>
          <a:ext cx="193487" cy="193487"/>
        </a:xfrm>
        <a:prstGeom prst="ellipse">
          <a:avLst/>
        </a:prstGeom>
        <a:solidFill>
          <a:schemeClr val="accent2">
            <a:shade val="8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9E6CAE9A-8D71-4E95-B13E-AF705CD78191}">
      <dsp:nvSpPr>
        <dsp:cNvPr id="0" name=""/>
        <dsp:cNvSpPr/>
      </dsp:nvSpPr>
      <dsp:spPr>
        <a:xfrm>
          <a:off x="951491" y="4114798"/>
          <a:ext cx="1476517" cy="1034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525" tIns="0" rIns="0" bIns="0" numCol="1" spcCol="1270" anchor="t" anchorCtr="0">
          <a:noAutofit/>
        </a:bodyPr>
        <a:lstStyle/>
        <a:p>
          <a:pPr lvl="0" algn="l" defTabSz="889000">
            <a:lnSpc>
              <a:spcPct val="90000"/>
            </a:lnSpc>
            <a:spcBef>
              <a:spcPct val="0"/>
            </a:spcBef>
            <a:spcAft>
              <a:spcPct val="35000"/>
            </a:spcAft>
          </a:pPr>
          <a:r>
            <a:rPr lang="en-US" sz="2000" b="1" i="1" kern="1200" dirty="0" smtClean="0">
              <a:solidFill>
                <a:schemeClr val="accent2">
                  <a:lumMod val="50000"/>
                </a:schemeClr>
              </a:solidFill>
              <a:effectLst>
                <a:outerShdw blurRad="38100" dist="38100" dir="2700000" algn="tl">
                  <a:srgbClr val="000000">
                    <a:alpha val="43137"/>
                  </a:srgbClr>
                </a:outerShdw>
              </a:effectLst>
              <a:latin typeface="Cambria" pitchFamily="18" charset="0"/>
            </a:rPr>
            <a:t>Ukraine</a:t>
          </a:r>
        </a:p>
        <a:p>
          <a:pPr lvl="0" algn="l" defTabSz="889000">
            <a:lnSpc>
              <a:spcPct val="90000"/>
            </a:lnSpc>
            <a:spcBef>
              <a:spcPct val="0"/>
            </a:spcBef>
            <a:spcAft>
              <a:spcPct val="35000"/>
            </a:spcAft>
          </a:pPr>
          <a:r>
            <a:rPr lang="en-US" sz="1600" kern="1200" dirty="0" smtClean="0">
              <a:solidFill>
                <a:schemeClr val="accent2">
                  <a:lumMod val="50000"/>
                </a:schemeClr>
              </a:solidFill>
              <a:latin typeface="Cambria" pitchFamily="18" charset="0"/>
              <a:ea typeface="Times New Roman" pitchFamily="18" charset="0"/>
            </a:rPr>
            <a:t>Article 59, paragraph </a:t>
          </a:r>
          <a:r>
            <a:rPr lang="sr-Latn-CS" sz="1600" kern="1200" dirty="0" smtClean="0">
              <a:solidFill>
                <a:schemeClr val="accent2">
                  <a:lumMod val="50000"/>
                </a:schemeClr>
              </a:solidFill>
              <a:latin typeface="Cambria" pitchFamily="18" charset="0"/>
              <a:ea typeface="Times New Roman" pitchFamily="18" charset="0"/>
            </a:rPr>
            <a:t>3 </a:t>
          </a:r>
          <a:endParaRPr lang="en-US" sz="1600" kern="1200" dirty="0">
            <a:solidFill>
              <a:schemeClr val="accent2">
                <a:lumMod val="50000"/>
              </a:schemeClr>
            </a:solidFill>
            <a:effectLst>
              <a:outerShdw blurRad="38100" dist="38100" dir="2700000" algn="tl">
                <a:srgbClr val="000000">
                  <a:alpha val="43137"/>
                </a:srgbClr>
              </a:outerShdw>
            </a:effectLst>
          </a:endParaRPr>
        </a:p>
      </dsp:txBody>
      <dsp:txXfrm>
        <a:off x="951491" y="4114798"/>
        <a:ext cx="1476517" cy="1034646"/>
      </dsp:txXfrm>
    </dsp:sp>
    <dsp:sp modelId="{B2EF0609-4137-4352-9D5B-1882370A88B9}">
      <dsp:nvSpPr>
        <dsp:cNvPr id="0" name=""/>
        <dsp:cNvSpPr/>
      </dsp:nvSpPr>
      <dsp:spPr>
        <a:xfrm>
          <a:off x="2089343" y="2903357"/>
          <a:ext cx="302849" cy="302849"/>
        </a:xfrm>
        <a:prstGeom prst="ellipse">
          <a:avLst/>
        </a:prstGeom>
        <a:solidFill>
          <a:schemeClr val="accent2">
            <a:shade val="80000"/>
            <a:hueOff val="-8968"/>
            <a:satOff val="-1006"/>
            <a:lumOff val="642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C824E119-69AC-47FD-B132-B2EEACE2FE3F}">
      <dsp:nvSpPr>
        <dsp:cNvPr id="0" name=""/>
        <dsp:cNvSpPr/>
      </dsp:nvSpPr>
      <dsp:spPr>
        <a:xfrm>
          <a:off x="2240767" y="3054781"/>
          <a:ext cx="1396471" cy="2203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474" tIns="0" rIns="0" bIns="0" numCol="1" spcCol="1270" anchor="t" anchorCtr="0">
          <a:noAutofit/>
        </a:bodyPr>
        <a:lstStyle/>
        <a:p>
          <a:pPr lvl="0" algn="l" defTabSz="889000">
            <a:lnSpc>
              <a:spcPct val="90000"/>
            </a:lnSpc>
            <a:spcBef>
              <a:spcPct val="0"/>
            </a:spcBef>
            <a:spcAft>
              <a:spcPct val="35000"/>
            </a:spcAft>
          </a:pPr>
          <a:r>
            <a:rPr lang="en-US" sz="2000" b="1" i="1" kern="1200" dirty="0" smtClean="0">
              <a:solidFill>
                <a:schemeClr val="accent2">
                  <a:lumMod val="50000"/>
                </a:schemeClr>
              </a:solidFill>
              <a:effectLst>
                <a:outerShdw blurRad="38100" dist="38100" dir="2700000" algn="tl">
                  <a:srgbClr val="000000">
                    <a:alpha val="43137"/>
                  </a:srgbClr>
                </a:outerShdw>
              </a:effectLst>
              <a:latin typeface="Cambria" pitchFamily="18" charset="0"/>
            </a:rPr>
            <a:t>EFTA</a:t>
          </a:r>
        </a:p>
        <a:p>
          <a:pPr lvl="0" algn="l" defTabSz="889000">
            <a:lnSpc>
              <a:spcPct val="90000"/>
            </a:lnSpc>
            <a:spcBef>
              <a:spcPct val="0"/>
            </a:spcBef>
            <a:spcAft>
              <a:spcPct val="35000"/>
            </a:spcAft>
          </a:pPr>
          <a:r>
            <a:rPr lang="en-US" sz="1600" kern="1200" dirty="0" smtClean="0">
              <a:solidFill>
                <a:schemeClr val="accent2">
                  <a:lumMod val="50000"/>
                </a:schemeClr>
              </a:solidFill>
              <a:latin typeface="Cambria" pitchFamily="18" charset="0"/>
              <a:ea typeface="Times New Roman" pitchFamily="18" charset="0"/>
            </a:rPr>
            <a:t>Article 50</a:t>
          </a:r>
          <a:r>
            <a:rPr lang="sr-Latn-CS" sz="1600" kern="1200" dirty="0" smtClean="0">
              <a:solidFill>
                <a:schemeClr val="accent2">
                  <a:lumMod val="50000"/>
                </a:schemeClr>
              </a:solidFill>
              <a:latin typeface="Cambria" pitchFamily="18" charset="0"/>
              <a:ea typeface="Times New Roman" pitchFamily="18" charset="0"/>
            </a:rPr>
            <a:t>, paragraph 2</a:t>
          </a:r>
          <a:endParaRPr lang="en-US" sz="1600" kern="1200" dirty="0">
            <a:solidFill>
              <a:schemeClr val="accent2">
                <a:lumMod val="50000"/>
              </a:schemeClr>
            </a:solidFill>
            <a:effectLst>
              <a:outerShdw blurRad="38100" dist="38100" dir="2700000" algn="tl">
                <a:srgbClr val="000000">
                  <a:alpha val="43137"/>
                </a:srgbClr>
              </a:outerShdw>
            </a:effectLst>
            <a:latin typeface="Cambria" pitchFamily="18" charset="0"/>
          </a:endParaRPr>
        </a:p>
      </dsp:txBody>
      <dsp:txXfrm>
        <a:off x="2240767" y="3054781"/>
        <a:ext cx="1396471" cy="2203018"/>
      </dsp:txXfrm>
    </dsp:sp>
    <dsp:sp modelId="{3CA3D083-6F40-4392-9098-ED6C18ED2D6F}">
      <dsp:nvSpPr>
        <dsp:cNvPr id="0" name=""/>
        <dsp:cNvSpPr/>
      </dsp:nvSpPr>
      <dsp:spPr>
        <a:xfrm>
          <a:off x="3435339" y="2101016"/>
          <a:ext cx="403799" cy="403799"/>
        </a:xfrm>
        <a:prstGeom prst="ellipse">
          <a:avLst/>
        </a:prstGeom>
        <a:solidFill>
          <a:schemeClr val="accent2">
            <a:shade val="80000"/>
            <a:hueOff val="-17936"/>
            <a:satOff val="-2012"/>
            <a:lumOff val="1284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A2BDE65A-805E-4EE0-B086-222301D2357F}">
      <dsp:nvSpPr>
        <dsp:cNvPr id="0" name=""/>
        <dsp:cNvSpPr/>
      </dsp:nvSpPr>
      <dsp:spPr>
        <a:xfrm>
          <a:off x="3637239" y="2302916"/>
          <a:ext cx="1623608" cy="29548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3965" tIns="0" rIns="0" bIns="0" numCol="1" spcCol="1270" anchor="t" anchorCtr="0">
          <a:noAutofit/>
        </a:bodyPr>
        <a:lstStyle/>
        <a:p>
          <a:pPr lvl="0" algn="l" defTabSz="889000">
            <a:lnSpc>
              <a:spcPct val="90000"/>
            </a:lnSpc>
            <a:spcBef>
              <a:spcPct val="0"/>
            </a:spcBef>
            <a:spcAft>
              <a:spcPct val="35000"/>
            </a:spcAft>
          </a:pPr>
          <a:r>
            <a:rPr lang="en-US" sz="2000" b="1" kern="1200" dirty="0" smtClean="0">
              <a:solidFill>
                <a:schemeClr val="accent2">
                  <a:lumMod val="50000"/>
                </a:schemeClr>
              </a:solidFill>
              <a:effectLst>
                <a:outerShdw blurRad="38100" dist="38100" dir="2700000" algn="tl">
                  <a:srgbClr val="000000">
                    <a:alpha val="43137"/>
                  </a:srgbClr>
                </a:outerShdw>
              </a:effectLst>
              <a:latin typeface="Cambria" pitchFamily="18" charset="0"/>
            </a:rPr>
            <a:t>CEFTA</a:t>
          </a:r>
        </a:p>
        <a:p>
          <a:pPr lvl="0" algn="l" defTabSz="889000">
            <a:lnSpc>
              <a:spcPct val="90000"/>
            </a:lnSpc>
            <a:spcBef>
              <a:spcPct val="0"/>
            </a:spcBef>
            <a:spcAft>
              <a:spcPct val="35000"/>
            </a:spcAft>
          </a:pPr>
          <a:r>
            <a:rPr lang="en-US" sz="1600" kern="1200" dirty="0" smtClean="0">
              <a:solidFill>
                <a:schemeClr val="accent2">
                  <a:lumMod val="50000"/>
                </a:schemeClr>
              </a:solidFill>
              <a:latin typeface="Cambria" pitchFamily="18" charset="0"/>
              <a:ea typeface="Times New Roman" pitchFamily="18" charset="0"/>
            </a:rPr>
            <a:t>Article 51</a:t>
          </a:r>
          <a:r>
            <a:rPr lang="sr-Latn-CS" sz="1600" kern="1200" dirty="0" smtClean="0">
              <a:solidFill>
                <a:schemeClr val="accent2">
                  <a:lumMod val="50000"/>
                </a:schemeClr>
              </a:solidFill>
              <a:latin typeface="Cambria" pitchFamily="18" charset="0"/>
              <a:ea typeface="Times New Roman" pitchFamily="18" charset="0"/>
            </a:rPr>
            <a:t>, paragraph 3</a:t>
          </a:r>
          <a:endParaRPr lang="en-US" sz="1600" kern="1200" dirty="0">
            <a:solidFill>
              <a:schemeClr val="accent2">
                <a:lumMod val="50000"/>
              </a:schemeClr>
            </a:solidFill>
            <a:effectLst>
              <a:outerShdw blurRad="38100" dist="38100" dir="2700000" algn="tl">
                <a:srgbClr val="000000">
                  <a:alpha val="43137"/>
                </a:srgbClr>
              </a:outerShdw>
            </a:effectLst>
            <a:latin typeface="Cambria" pitchFamily="18" charset="0"/>
          </a:endParaRPr>
        </a:p>
      </dsp:txBody>
      <dsp:txXfrm>
        <a:off x="3637239" y="2302916"/>
        <a:ext cx="1623608" cy="2954883"/>
      </dsp:txXfrm>
    </dsp:sp>
    <dsp:sp modelId="{7FB662AD-08C0-4659-97F9-7EB189326742}">
      <dsp:nvSpPr>
        <dsp:cNvPr id="0" name=""/>
        <dsp:cNvSpPr/>
      </dsp:nvSpPr>
      <dsp:spPr>
        <a:xfrm>
          <a:off x="5000061" y="1474287"/>
          <a:ext cx="521573" cy="521573"/>
        </a:xfrm>
        <a:prstGeom prst="ellipse">
          <a:avLst/>
        </a:prstGeom>
        <a:solidFill>
          <a:schemeClr val="accent2">
            <a:shade val="80000"/>
            <a:hueOff val="-26904"/>
            <a:satOff val="-3018"/>
            <a:lumOff val="1926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4D4EC931-0E47-4A7E-A0BA-E96717B70191}">
      <dsp:nvSpPr>
        <dsp:cNvPr id="0" name=""/>
        <dsp:cNvSpPr/>
      </dsp:nvSpPr>
      <dsp:spPr>
        <a:xfrm>
          <a:off x="5260848" y="1735074"/>
          <a:ext cx="1682496" cy="35227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371" tIns="0" rIns="0" bIns="0" numCol="1" spcCol="1270" anchor="t" anchorCtr="0">
          <a:noAutofit/>
        </a:bodyPr>
        <a:lstStyle/>
        <a:p>
          <a:pPr lvl="0" algn="l" defTabSz="889000">
            <a:lnSpc>
              <a:spcPct val="90000"/>
            </a:lnSpc>
            <a:spcBef>
              <a:spcPct val="0"/>
            </a:spcBef>
            <a:spcAft>
              <a:spcPct val="35000"/>
            </a:spcAft>
          </a:pPr>
          <a:r>
            <a:rPr lang="en-US" sz="2000" b="1" i="1" kern="1200" dirty="0" smtClean="0">
              <a:solidFill>
                <a:schemeClr val="accent2">
                  <a:lumMod val="50000"/>
                </a:schemeClr>
              </a:solidFill>
              <a:effectLst>
                <a:outerShdw blurRad="38100" dist="38100" dir="2700000" algn="tl">
                  <a:srgbClr val="000000">
                    <a:alpha val="43137"/>
                  </a:srgbClr>
                </a:outerShdw>
              </a:effectLst>
              <a:latin typeface="Cambria" pitchFamily="18" charset="0"/>
            </a:rPr>
            <a:t>Turkey</a:t>
          </a:r>
        </a:p>
        <a:p>
          <a:pPr lvl="0" algn="l" defTabSz="889000">
            <a:lnSpc>
              <a:spcPct val="90000"/>
            </a:lnSpc>
            <a:spcBef>
              <a:spcPct val="0"/>
            </a:spcBef>
            <a:spcAft>
              <a:spcPct val="35000"/>
            </a:spcAft>
          </a:pPr>
          <a:endParaRPr lang="en-US" sz="1000" b="1" i="1" kern="1200"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lvl="0" algn="l" defTabSz="889000">
            <a:lnSpc>
              <a:spcPct val="90000"/>
            </a:lnSpc>
            <a:spcBef>
              <a:spcPct val="0"/>
            </a:spcBef>
            <a:spcAft>
              <a:spcPct val="35000"/>
            </a:spcAft>
          </a:pPr>
          <a:r>
            <a:rPr lang="en-US" sz="1600" b="0" i="0" kern="1200" dirty="0" smtClean="0">
              <a:solidFill>
                <a:schemeClr val="accent2">
                  <a:lumMod val="50000"/>
                </a:schemeClr>
              </a:solidFill>
              <a:effectLst/>
              <a:latin typeface="Cambria" pitchFamily="18" charset="0"/>
            </a:rPr>
            <a:t>Article 36</a:t>
          </a:r>
          <a:r>
            <a:rPr lang="sr-Latn-CS" sz="1600" b="0" i="0" kern="1200" dirty="0" smtClean="0">
              <a:solidFill>
                <a:schemeClr val="accent2">
                  <a:lumMod val="50000"/>
                </a:schemeClr>
              </a:solidFill>
              <a:effectLst/>
              <a:latin typeface="Cambria" pitchFamily="18" charset="0"/>
            </a:rPr>
            <a:t>, paragraph 3</a:t>
          </a:r>
          <a:endParaRPr lang="en-US" sz="1600" b="0" i="0" kern="1200" dirty="0">
            <a:solidFill>
              <a:schemeClr val="accent2">
                <a:lumMod val="50000"/>
              </a:schemeClr>
            </a:solidFill>
            <a:effectLst/>
            <a:latin typeface="Cambria" pitchFamily="18" charset="0"/>
          </a:endParaRPr>
        </a:p>
      </dsp:txBody>
      <dsp:txXfrm>
        <a:off x="5260848" y="1735074"/>
        <a:ext cx="1682496" cy="3522726"/>
      </dsp:txXfrm>
    </dsp:sp>
    <dsp:sp modelId="{4976954C-6432-4CD3-91C4-B0BBBC0384EA}">
      <dsp:nvSpPr>
        <dsp:cNvPr id="0" name=""/>
        <dsp:cNvSpPr/>
      </dsp:nvSpPr>
      <dsp:spPr>
        <a:xfrm>
          <a:off x="6611051" y="1055766"/>
          <a:ext cx="664585" cy="664585"/>
        </a:xfrm>
        <a:prstGeom prst="ellipse">
          <a:avLst/>
        </a:prstGeom>
        <a:solidFill>
          <a:schemeClr val="accent2">
            <a:shade val="80000"/>
            <a:hueOff val="-35872"/>
            <a:satOff val="-4024"/>
            <a:lumOff val="2568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44718FAA-157A-41F5-9784-7293FC9CAFD3}">
      <dsp:nvSpPr>
        <dsp:cNvPr id="0" name=""/>
        <dsp:cNvSpPr/>
      </dsp:nvSpPr>
      <dsp:spPr>
        <a:xfrm>
          <a:off x="6943344" y="1388059"/>
          <a:ext cx="1682496" cy="3869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2150" tIns="0" rIns="0" bIns="0" numCol="1" spcCol="1270" anchor="t" anchorCtr="0">
          <a:noAutofit/>
        </a:bodyPr>
        <a:lstStyle/>
        <a:p>
          <a:pPr lvl="0" algn="l" defTabSz="889000">
            <a:lnSpc>
              <a:spcPct val="90000"/>
            </a:lnSpc>
            <a:spcBef>
              <a:spcPct val="0"/>
            </a:spcBef>
            <a:spcAft>
              <a:spcPct val="35000"/>
            </a:spcAft>
          </a:pPr>
          <a:r>
            <a:rPr lang="en-US" sz="2000" b="1" i="1" kern="1200" dirty="0" smtClean="0">
              <a:solidFill>
                <a:schemeClr val="accent2">
                  <a:lumMod val="50000"/>
                </a:schemeClr>
              </a:solidFill>
              <a:effectLst>
                <a:outerShdw blurRad="38100" dist="38100" dir="2700000" algn="tl">
                  <a:srgbClr val="000000">
                    <a:alpha val="43137"/>
                  </a:srgbClr>
                </a:outerShdw>
              </a:effectLst>
              <a:latin typeface="Cambria" pitchFamily="18" charset="0"/>
            </a:rPr>
            <a:t>Russian Federation</a:t>
          </a:r>
        </a:p>
        <a:p>
          <a:pPr lvl="0" algn="l" defTabSz="889000">
            <a:lnSpc>
              <a:spcPct val="90000"/>
            </a:lnSpc>
            <a:spcBef>
              <a:spcPct val="0"/>
            </a:spcBef>
            <a:spcAft>
              <a:spcPct val="35000"/>
            </a:spcAft>
          </a:pPr>
          <a:r>
            <a:rPr lang="en-US" sz="1600" b="0" i="0" kern="1200" dirty="0" smtClean="0">
              <a:solidFill>
                <a:schemeClr val="accent2">
                  <a:lumMod val="50000"/>
                </a:schemeClr>
              </a:solidFill>
              <a:effectLst/>
              <a:latin typeface="Cambria" pitchFamily="18" charset="0"/>
            </a:rPr>
            <a:t>Article  21</a:t>
          </a:r>
          <a:r>
            <a:rPr lang="sr-Latn-CS" sz="1600" b="0" i="0" kern="1200" dirty="0" smtClean="0">
              <a:solidFill>
                <a:schemeClr val="accent2">
                  <a:lumMod val="50000"/>
                </a:schemeClr>
              </a:solidFill>
              <a:effectLst/>
              <a:latin typeface="Cambria" pitchFamily="18" charset="0"/>
            </a:rPr>
            <a:t>, paragraph 2</a:t>
          </a:r>
          <a:endParaRPr lang="en-US" sz="1600" kern="1200" dirty="0">
            <a:solidFill>
              <a:schemeClr val="accent2">
                <a:lumMod val="50000"/>
              </a:schemeClr>
            </a:solidFill>
            <a:effectLst>
              <a:outerShdw blurRad="38100" dist="38100" dir="2700000" algn="tl">
                <a:srgbClr val="000000">
                  <a:alpha val="43137"/>
                </a:srgbClr>
              </a:outerShdw>
            </a:effectLst>
            <a:latin typeface="Cambria" pitchFamily="18" charset="0"/>
          </a:endParaRPr>
        </a:p>
        <a:p>
          <a:pPr marL="114300" lvl="1" indent="-114300" algn="l" defTabSz="577850">
            <a:lnSpc>
              <a:spcPct val="90000"/>
            </a:lnSpc>
            <a:spcBef>
              <a:spcPct val="0"/>
            </a:spcBef>
            <a:spcAft>
              <a:spcPct val="15000"/>
            </a:spcAft>
            <a:buChar char="••"/>
          </a:pPr>
          <a:endParaRPr lang="en-US" sz="1300" kern="1200" dirty="0"/>
        </a:p>
      </dsp:txBody>
      <dsp:txXfrm>
        <a:off x="6943344" y="1388059"/>
        <a:ext cx="1682496" cy="386974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2DF7BF1-42D2-4CA6-9392-A457F04271DD}">
      <dsp:nvSpPr>
        <dsp:cNvPr id="0" name=""/>
        <dsp:cNvSpPr/>
      </dsp:nvSpPr>
      <dsp:spPr>
        <a:xfrm>
          <a:off x="0" y="152400"/>
          <a:ext cx="8305800" cy="2075453"/>
        </a:xfrm>
        <a:prstGeom prst="roundRect">
          <a:avLst/>
        </a:prstGeom>
        <a:gradFill rotWithShape="0">
          <a:gsLst>
            <a:gs pos="0">
              <a:schemeClr val="accent2">
                <a:shade val="80000"/>
                <a:hueOff val="0"/>
                <a:satOff val="0"/>
                <a:lumOff val="0"/>
                <a:alphaOff val="0"/>
                <a:shade val="51000"/>
                <a:satMod val="130000"/>
              </a:schemeClr>
            </a:gs>
            <a:gs pos="80000">
              <a:schemeClr val="accent2">
                <a:shade val="80000"/>
                <a:hueOff val="0"/>
                <a:satOff val="0"/>
                <a:lumOff val="0"/>
                <a:alphaOff val="0"/>
                <a:shade val="93000"/>
                <a:satMod val="130000"/>
              </a:schemeClr>
            </a:gs>
            <a:gs pos="100000">
              <a:schemeClr val="accent2">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l" defTabSz="1377950">
            <a:lnSpc>
              <a:spcPct val="90000"/>
            </a:lnSpc>
            <a:spcBef>
              <a:spcPct val="0"/>
            </a:spcBef>
            <a:spcAft>
              <a:spcPct val="35000"/>
            </a:spcAft>
          </a:pPr>
          <a:r>
            <a:rPr lang="en-US" sz="3100" b="1" kern="1200" dirty="0" smtClean="0">
              <a:effectLst>
                <a:outerShdw blurRad="38100" dist="38100" dir="2700000" algn="tl">
                  <a:srgbClr val="000000">
                    <a:alpha val="43137"/>
                  </a:srgbClr>
                </a:outerShdw>
              </a:effectLst>
              <a:latin typeface="Cambria" pitchFamily="18" charset="0"/>
              <a:ea typeface="Calibri" pitchFamily="34" charset="0"/>
              <a:cs typeface="Times New Roman" pitchFamily="18" charset="0"/>
            </a:rPr>
            <a:t> </a:t>
          </a:r>
          <a:r>
            <a:rPr lang="en-US" sz="2400" b="1" kern="1200" dirty="0" smtClean="0">
              <a:effectLst>
                <a:outerShdw blurRad="38100" dist="38100" dir="2700000" algn="tl">
                  <a:srgbClr val="000000">
                    <a:alpha val="43137"/>
                  </a:srgbClr>
                </a:outerShdw>
              </a:effectLst>
              <a:latin typeface="Cambria" pitchFamily="18" charset="0"/>
              <a:ea typeface="Calibri" pitchFamily="34" charset="0"/>
              <a:cs typeface="Times New Roman" pitchFamily="18" charset="0"/>
            </a:rPr>
            <a:t>Negotiations with the Customs Union (Russian Federation, Republic of Kazakhstan and Republic of Belarus)</a:t>
          </a:r>
          <a:endParaRPr lang="en-US" sz="2400" kern="1200" dirty="0"/>
        </a:p>
      </dsp:txBody>
      <dsp:txXfrm>
        <a:off x="0" y="152400"/>
        <a:ext cx="8305800" cy="2075453"/>
      </dsp:txXfrm>
    </dsp:sp>
    <dsp:sp modelId="{0EB04963-9FA8-47E6-8886-A05B191B2990}">
      <dsp:nvSpPr>
        <dsp:cNvPr id="0" name=""/>
        <dsp:cNvSpPr/>
      </dsp:nvSpPr>
      <dsp:spPr>
        <a:xfrm>
          <a:off x="0" y="2415053"/>
          <a:ext cx="8305800" cy="1852146"/>
        </a:xfrm>
        <a:prstGeom prst="roundRect">
          <a:avLst/>
        </a:prstGeom>
        <a:gradFill rotWithShape="0">
          <a:gsLst>
            <a:gs pos="0">
              <a:schemeClr val="accent2">
                <a:shade val="80000"/>
                <a:hueOff val="-35872"/>
                <a:satOff val="-4024"/>
                <a:lumOff val="25680"/>
                <a:alphaOff val="0"/>
                <a:shade val="51000"/>
                <a:satMod val="130000"/>
              </a:schemeClr>
            </a:gs>
            <a:gs pos="80000">
              <a:schemeClr val="accent2">
                <a:shade val="80000"/>
                <a:hueOff val="-35872"/>
                <a:satOff val="-4024"/>
                <a:lumOff val="25680"/>
                <a:alphaOff val="0"/>
                <a:shade val="93000"/>
                <a:satMod val="130000"/>
              </a:schemeClr>
            </a:gs>
            <a:gs pos="100000">
              <a:schemeClr val="accent2">
                <a:shade val="80000"/>
                <a:hueOff val="-35872"/>
                <a:satOff val="-4024"/>
                <a:lumOff val="2568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smtClean="0">
              <a:effectLst>
                <a:outerShdw blurRad="38100" dist="38100" dir="2700000" algn="tl">
                  <a:srgbClr val="000000">
                    <a:alpha val="43137"/>
                  </a:srgbClr>
                </a:outerShdw>
              </a:effectLst>
              <a:latin typeface="Cambria" pitchFamily="18" charset="0"/>
              <a:ea typeface="Calibri" pitchFamily="34" charset="0"/>
              <a:cs typeface="Times New Roman" pitchFamily="18" charset="0"/>
            </a:rPr>
            <a:t>Liberalization of trade in services in CEFTA 2006 Agreement (still not opened)</a:t>
          </a:r>
          <a:endParaRPr lang="en-US" sz="2400" kern="1200" dirty="0"/>
        </a:p>
      </dsp:txBody>
      <dsp:txXfrm>
        <a:off x="0" y="2415053"/>
        <a:ext cx="8305800" cy="1852146"/>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pPr>
              <a:defRPr/>
            </a:pPr>
            <a:fld id="{FAFEE7E6-B7A4-4C49-BCD9-20D68AFDEE39}" type="datetimeFigureOut">
              <a:rPr lang="en-US"/>
              <a:pPr>
                <a:defRPr/>
              </a:pPr>
              <a:t>6/6/2013</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pPr>
              <a:defRPr/>
            </a:pPr>
            <a:fld id="{4F11CE32-E805-43F9-BCF9-6CA8F4DB082F}"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atin typeface="Arial" charset="0"/>
                <a:cs typeface="Arial" charset="0"/>
              </a:defRPr>
            </a:lvl1pPr>
          </a:lstStyle>
          <a:p>
            <a:pPr>
              <a:defRPr/>
            </a:pPr>
            <a:fld id="{1D8FDFDF-74F2-4C65-A757-6A33EE5BC34A}" type="datetimeFigureOut">
              <a:rPr lang="en-US"/>
              <a:pPr>
                <a:defRPr/>
              </a:pPr>
              <a:t>6/6/2013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700088" y="4414838"/>
            <a:ext cx="5610225" cy="418465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91D19288-ACEE-42B6-90D8-FF5C4D4760C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0AF8127-2420-42B3-8F7F-35AE270238BE}" type="datetimeFigureOut">
              <a:rPr lang="en-US"/>
              <a:pPr>
                <a:defRPr/>
              </a:pPr>
              <a:t>6/6/2013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DE1CB25-CF76-46C1-8A56-DF9224EA011D}" type="slidenum">
              <a:rPr lang="en-US"/>
              <a:pPr>
                <a:defRPr/>
              </a:pPr>
              <a:t>‹#›</a:t>
            </a:fld>
            <a:endParaRPr lang="en-US"/>
          </a:p>
        </p:txBody>
      </p:sp>
    </p:spTree>
  </p:cSld>
  <p:clrMapOvr>
    <a:masterClrMapping/>
  </p:clrMapOvr>
  <p:transition>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4581167-3D65-4292-A9CD-3D63D7005432}" type="datetimeFigureOut">
              <a:rPr lang="en-US"/>
              <a:pPr>
                <a:defRPr/>
              </a:pPr>
              <a:t>6/6/2013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353063F-D122-4EBB-ABEA-CC269AB23260}" type="slidenum">
              <a:rPr lang="en-US"/>
              <a:pPr>
                <a:defRPr/>
              </a:pPr>
              <a:t>‹#›</a:t>
            </a:fld>
            <a:endParaRPr lang="en-US"/>
          </a:p>
        </p:txBody>
      </p:sp>
    </p:spTree>
  </p:cSld>
  <p:clrMapOvr>
    <a:masterClrMapping/>
  </p:clrMapOvr>
  <p:transition>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ADC9438-A3B7-43D0-8EBD-AC70CF255C4B}" type="datetimeFigureOut">
              <a:rPr lang="en-US"/>
              <a:pPr>
                <a:defRPr/>
              </a:pPr>
              <a:t>6/6/2013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79D3121-DD92-4084-A18A-2C48F4FCBA1A}" type="slidenum">
              <a:rPr lang="en-US"/>
              <a:pPr>
                <a:defRPr/>
              </a:pPr>
              <a:t>‹#›</a:t>
            </a:fld>
            <a:endParaRPr lang="en-US"/>
          </a:p>
        </p:txBody>
      </p:sp>
    </p:spTree>
  </p:cSld>
  <p:clrMapOvr>
    <a:masterClrMapping/>
  </p:clrMapOvr>
  <p:transition>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AD259DE-B6A1-4E8B-A0A3-ED800EDC1521}" type="datetimeFigureOut">
              <a:rPr lang="en-US"/>
              <a:pPr>
                <a:defRPr/>
              </a:pPr>
              <a:t>6/6/2013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489274D-8BA3-4624-BFD7-27E3A3DA2B40}" type="slidenum">
              <a:rPr lang="en-US"/>
              <a:pPr>
                <a:defRPr/>
              </a:pPr>
              <a:t>‹#›</a:t>
            </a:fld>
            <a:endParaRPr lang="en-US"/>
          </a:p>
        </p:txBody>
      </p:sp>
    </p:spTree>
  </p:cSld>
  <p:clrMapOvr>
    <a:masterClrMapping/>
  </p:clrMapOvr>
  <p:transition>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6E56D71-A46F-40F4-9070-B68A254A1BE5}" type="datetimeFigureOut">
              <a:rPr lang="en-US"/>
              <a:pPr>
                <a:defRPr/>
              </a:pPr>
              <a:t>6/6/2013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7FB848D-F90B-4ACE-ACB0-179115EDE557}" type="slidenum">
              <a:rPr lang="en-US"/>
              <a:pPr>
                <a:defRPr/>
              </a:pPr>
              <a:t>‹#›</a:t>
            </a:fld>
            <a:endParaRPr lang="en-US"/>
          </a:p>
        </p:txBody>
      </p:sp>
    </p:spTree>
  </p:cSld>
  <p:clrMapOvr>
    <a:masterClrMapping/>
  </p:clrMapOvr>
  <p:transition>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E7138C7-2614-47D7-8CF0-CFD41410A0C0}" type="datetimeFigureOut">
              <a:rPr lang="en-US"/>
              <a:pPr>
                <a:defRPr/>
              </a:pPr>
              <a:t>6/6/2013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69384E6-D385-46FB-85D2-6CAC0907146A}" type="slidenum">
              <a:rPr lang="en-US"/>
              <a:pPr>
                <a:defRPr/>
              </a:pPr>
              <a:t>‹#›</a:t>
            </a:fld>
            <a:endParaRPr lang="en-US"/>
          </a:p>
        </p:txBody>
      </p:sp>
    </p:spTree>
  </p:cSld>
  <p:clrMapOvr>
    <a:masterClrMapping/>
  </p:clrMapOvr>
  <p:transition>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EF65012-4C06-4B8D-8006-BB62A074C043}" type="datetimeFigureOut">
              <a:rPr lang="en-US"/>
              <a:pPr>
                <a:defRPr/>
              </a:pPr>
              <a:t>6/6/2013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2DFD6C9-D8A5-4FDF-967F-A01206AAB015}" type="slidenum">
              <a:rPr lang="en-US"/>
              <a:pPr>
                <a:defRPr/>
              </a:pPr>
              <a:t>‹#›</a:t>
            </a:fld>
            <a:endParaRPr lang="en-US"/>
          </a:p>
        </p:txBody>
      </p:sp>
    </p:spTree>
  </p:cSld>
  <p:clrMapOvr>
    <a:masterClrMapping/>
  </p:clrMapOvr>
  <p:transition>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234F405-96F5-4081-AC71-1BFA945C98B4}" type="datetimeFigureOut">
              <a:rPr lang="en-US"/>
              <a:pPr>
                <a:defRPr/>
              </a:pPr>
              <a:t>6/6/2013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B7DB64A-F582-430A-BD10-2016EBEC9DA1}" type="slidenum">
              <a:rPr lang="en-US"/>
              <a:pPr>
                <a:defRPr/>
              </a:pPr>
              <a:t>‹#›</a:t>
            </a:fld>
            <a:endParaRPr lang="en-US"/>
          </a:p>
        </p:txBody>
      </p:sp>
    </p:spTree>
  </p:cSld>
  <p:clrMapOvr>
    <a:masterClrMapping/>
  </p:clrMapOvr>
  <p:transition>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895B650-0F50-40EA-B930-3D86822CEDF5}" type="datetimeFigureOut">
              <a:rPr lang="en-US"/>
              <a:pPr>
                <a:defRPr/>
              </a:pPr>
              <a:t>6/6/2013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D683AFE-CA15-463C-87F2-4520149E76D4}" type="slidenum">
              <a:rPr lang="en-US"/>
              <a:pPr>
                <a:defRPr/>
              </a:pPr>
              <a:t>‹#›</a:t>
            </a:fld>
            <a:endParaRPr lang="en-US"/>
          </a:p>
        </p:txBody>
      </p:sp>
    </p:spTree>
  </p:cSld>
  <p:clrMapOvr>
    <a:masterClrMapping/>
  </p:clrMapOvr>
  <p:transition>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E0C5FA0-EE9C-4D9B-8508-A6D494F898DD}" type="datetimeFigureOut">
              <a:rPr lang="en-US"/>
              <a:pPr>
                <a:defRPr/>
              </a:pPr>
              <a:t>6/6/2013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0FE1ED4-8CC4-49FD-8251-7B7AA3607EEF}" type="slidenum">
              <a:rPr lang="en-US"/>
              <a:pPr>
                <a:defRPr/>
              </a:pPr>
              <a:t>‹#›</a:t>
            </a:fld>
            <a:endParaRPr lang="en-US"/>
          </a:p>
        </p:txBody>
      </p:sp>
    </p:spTree>
  </p:cSld>
  <p:clrMapOvr>
    <a:masterClrMapping/>
  </p:clrMapOvr>
  <p:transition>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F7A45BF-4E05-4C29-B39D-EF9237855463}" type="datetimeFigureOut">
              <a:rPr lang="en-US"/>
              <a:pPr>
                <a:defRPr/>
              </a:pPr>
              <a:t>6/6/2013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BB1618F-BEDD-45CE-88F5-64487A06C93B}" type="slidenum">
              <a:rPr lang="en-US"/>
              <a:pPr>
                <a:defRPr/>
              </a:pPr>
              <a:t>‹#›</a:t>
            </a:fld>
            <a:endParaRPr lang="en-US"/>
          </a:p>
        </p:txBody>
      </p:sp>
    </p:spTree>
  </p:cSld>
  <p:clrMapOvr>
    <a:masterClrMapping/>
  </p:clrMapOvr>
  <p:transition>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F7963B78-95A1-45E4-973F-E8015CD46D17}" type="datetimeFigureOut">
              <a:rPr lang="en-US"/>
              <a:pPr>
                <a:defRPr/>
              </a:pPr>
              <a:t>6/6/2013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13BE3D0D-B43C-4654-A9F9-C735ED61780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split orient="vert"/>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hyperlink" Target="mailto:svetlana.bozovic@mif.gov.me"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wmf"/><Relationship Id="rId7" Type="http://schemas.openxmlformats.org/officeDocument/2006/relationships/diagramQuickStyle" Target="../diagrams/quickStyle1.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jpe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wmf"/><Relationship Id="rId7" Type="http://schemas.openxmlformats.org/officeDocument/2006/relationships/diagramQuickStyle" Target="../diagrams/quickStyle2.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4.jpeg"/><Relationship Id="rId9" Type="http://schemas.microsoft.com/office/2007/relationships/diagramDrawing" Target="../diagrams/drawing2.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gif"/><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6.gif"/></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gif"/><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wmf"/><Relationship Id="rId7" Type="http://schemas.openxmlformats.org/officeDocument/2006/relationships/diagramQuickStyle" Target="../diagrams/quickStyle3.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4.jpeg"/><Relationship Id="rId9" Type="http://schemas.microsoft.com/office/2007/relationships/diagramDrawing" Target="../diagrams/drawing3.xml"/></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1.wmf"/><Relationship Id="rId7" Type="http://schemas.openxmlformats.org/officeDocument/2006/relationships/diagramQuickStyle" Target="../diagrams/quickStyle4.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4.jpeg"/><Relationship Id="rId9" Type="http://schemas.microsoft.com/office/2007/relationships/diagramDrawing" Target="../diagrams/drawing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609600" y="0"/>
            <a:ext cx="97536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53"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b="1">
                <a:solidFill>
                  <a:schemeClr val="bg1"/>
                </a:solidFill>
                <a:latin typeface="Cambria" pitchFamily="18" charset="0"/>
              </a:rPr>
              <a:t> M O N T E N E G R O </a:t>
            </a:r>
          </a:p>
          <a:p>
            <a:pPr algn="ctr"/>
            <a:r>
              <a:rPr lang="en-GB" sz="1600" b="1">
                <a:solidFill>
                  <a:schemeClr val="bg1"/>
                </a:solidFill>
                <a:latin typeface="Cambria" pitchFamily="18" charset="0"/>
              </a:rPr>
              <a:t>Negotiating Team for the Accession of </a:t>
            </a:r>
            <a:r>
              <a:rPr lang="sr-Latn-CS" sz="1600" b="1">
                <a:solidFill>
                  <a:schemeClr val="bg1"/>
                </a:solidFill>
                <a:latin typeface="Cambria" pitchFamily="18" charset="0"/>
              </a:rPr>
              <a:t>Montenegro </a:t>
            </a:r>
            <a:r>
              <a:rPr lang="en-GB" sz="1600" b="1">
                <a:solidFill>
                  <a:schemeClr val="bg1"/>
                </a:solidFill>
                <a:latin typeface="Cambria" pitchFamily="18" charset="0"/>
              </a:rPr>
              <a:t>to the European Union</a:t>
            </a:r>
            <a:br>
              <a:rPr lang="en-GB" sz="1600" b="1">
                <a:solidFill>
                  <a:schemeClr val="bg1"/>
                </a:solidFill>
                <a:latin typeface="Cambria" pitchFamily="18" charset="0"/>
              </a:rPr>
            </a:br>
            <a:r>
              <a:rPr lang="en-GB" sz="1600" b="1" i="1">
                <a:solidFill>
                  <a:schemeClr val="bg1"/>
                </a:solidFill>
                <a:latin typeface="Cambria" pitchFamily="18" charset="0"/>
              </a:rPr>
              <a:t>Working Group for Chapter </a:t>
            </a:r>
            <a:r>
              <a:rPr lang="en-US" sz="1600" b="1" i="1">
                <a:solidFill>
                  <a:schemeClr val="bg1"/>
                </a:solidFill>
                <a:latin typeface="Cambria" pitchFamily="18" charset="0"/>
              </a:rPr>
              <a:t>3O</a:t>
            </a:r>
            <a:r>
              <a:rPr lang="hr-HR" sz="1600" b="1" i="1">
                <a:solidFill>
                  <a:schemeClr val="bg1"/>
                </a:solidFill>
                <a:latin typeface="Cambria" pitchFamily="18" charset="0"/>
              </a:rPr>
              <a:t> –</a:t>
            </a:r>
            <a:r>
              <a:rPr lang="en-US" sz="1600" b="1" i="1">
                <a:solidFill>
                  <a:schemeClr val="bg1"/>
                </a:solidFill>
                <a:latin typeface="Cambria" pitchFamily="18" charset="0"/>
              </a:rPr>
              <a:t>External Relations</a:t>
            </a:r>
          </a:p>
        </p:txBody>
      </p:sp>
      <p:pic>
        <p:nvPicPr>
          <p:cNvPr id="1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3276600"/>
            <a:ext cx="6324600" cy="1371600"/>
          </a:xfrm>
          <a:prstGeom prst="rect">
            <a:avLst/>
          </a:prstGeom>
          <a:noFill/>
          <a:ln w="9525">
            <a:noFill/>
            <a:miter lim="800000"/>
            <a:headEnd/>
            <a:tailEnd/>
          </a:ln>
          <a:effectLst/>
        </p:spPr>
        <p:txBody>
          <a:bodyPr anchor="ctr"/>
          <a:lstStyle/>
          <a:p>
            <a:pPr algn="ctr" fontAlgn="auto">
              <a:spcBef>
                <a:spcPts val="0"/>
              </a:spcBef>
              <a:spcAft>
                <a:spcPts val="0"/>
              </a:spcAft>
              <a:defRPr/>
            </a:pPr>
            <a:r>
              <a:rPr lang="en-GB" sz="2600" dirty="0">
                <a:solidFill>
                  <a:schemeClr val="accent2">
                    <a:lumMod val="20000"/>
                    <a:lumOff val="80000"/>
                  </a:schemeClr>
                </a:solidFill>
                <a:latin typeface="Cambria" pitchFamily="18" charset="0"/>
                <a:cs typeface="+mn-cs"/>
              </a:rPr>
              <a:t>Bilateral screening: Chapter </a:t>
            </a:r>
            <a:r>
              <a:rPr lang="en-US" sz="2600" dirty="0">
                <a:solidFill>
                  <a:schemeClr val="accent2">
                    <a:lumMod val="20000"/>
                    <a:lumOff val="80000"/>
                  </a:schemeClr>
                </a:solidFill>
                <a:latin typeface="Cambria" pitchFamily="18" charset="0"/>
                <a:cs typeface="+mn-cs"/>
              </a:rPr>
              <a:t>3O</a:t>
            </a:r>
            <a:endParaRPr lang="en-GB"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cs typeface="+mn-cs"/>
              </a:rPr>
              <a:t>PRESENTATION OF </a:t>
            </a:r>
            <a:r>
              <a:rPr lang="sr-Latn-CS" sz="2600" b="1" dirty="0">
                <a:solidFill>
                  <a:schemeClr val="accent2">
                    <a:lumMod val="20000"/>
                    <a:lumOff val="80000"/>
                  </a:schemeClr>
                </a:solidFill>
                <a:latin typeface="Cambria" pitchFamily="18" charset="0"/>
                <a:cs typeface="+mn-cs"/>
              </a:rPr>
              <a:t>MONTENEGRO</a:t>
            </a:r>
            <a:endParaRPr lang="hr-HR" sz="2600" b="1" dirty="0">
              <a:solidFill>
                <a:schemeClr val="accent2">
                  <a:lumMod val="20000"/>
                  <a:lumOff val="80000"/>
                </a:schemeClr>
              </a:solidFill>
              <a:latin typeface="+mn-lt"/>
              <a:cs typeface="+mn-cs"/>
            </a:endParaRPr>
          </a:p>
        </p:txBody>
      </p:sp>
      <p:sp>
        <p:nvSpPr>
          <p:cNvPr id="13" name="Rectangle 12"/>
          <p:cNvSpPr/>
          <p:nvPr/>
        </p:nvSpPr>
        <p:spPr>
          <a:xfrm>
            <a:off x="2971800" y="6324600"/>
            <a:ext cx="3200400" cy="369888"/>
          </a:xfrm>
          <a:prstGeom prst="rect">
            <a:avLst/>
          </a:prstGeom>
        </p:spPr>
        <p:txBody>
          <a:bodyPr anchor="ctr">
            <a:spAutoFit/>
          </a:bodyPr>
          <a:lstStyle/>
          <a:p>
            <a:pPr algn="ctr" fontAlgn="auto">
              <a:spcBef>
                <a:spcPts val="0"/>
              </a:spcBef>
              <a:spcAft>
                <a:spcPts val="0"/>
              </a:spcAft>
              <a:defRPr/>
            </a:pPr>
            <a:r>
              <a:rPr lang="en-US" b="1" dirty="0" err="1">
                <a:solidFill>
                  <a:schemeClr val="accent2">
                    <a:lumMod val="60000"/>
                    <a:lumOff val="40000"/>
                  </a:schemeClr>
                </a:solidFill>
                <a:latin typeface="Cambria" pitchFamily="18" charset="0"/>
                <a:cs typeface="+mn-cs"/>
              </a:rPr>
              <a:t>Bru</a:t>
            </a:r>
            <a:r>
              <a:rPr lang="hr-HR" b="1" dirty="0">
                <a:solidFill>
                  <a:schemeClr val="accent2">
                    <a:lumMod val="60000"/>
                    <a:lumOff val="40000"/>
                  </a:schemeClr>
                </a:solidFill>
                <a:latin typeface="Cambria" pitchFamily="18" charset="0"/>
                <a:cs typeface="+mn-cs"/>
              </a:rPr>
              <a:t>ssel</a:t>
            </a:r>
            <a:r>
              <a:rPr lang="en-US" b="1" dirty="0">
                <a:solidFill>
                  <a:schemeClr val="accent2">
                    <a:lumMod val="60000"/>
                    <a:lumOff val="40000"/>
                  </a:schemeClr>
                </a:solidFill>
                <a:latin typeface="Cambria" pitchFamily="18" charset="0"/>
                <a:cs typeface="+mn-cs"/>
              </a:rPr>
              <a:t>s, 12 June</a:t>
            </a:r>
            <a:r>
              <a:rPr lang="sr-Latn-CS" b="1" dirty="0">
                <a:solidFill>
                  <a:schemeClr val="accent2">
                    <a:lumMod val="60000"/>
                    <a:lumOff val="40000"/>
                  </a:schemeClr>
                </a:solidFill>
                <a:latin typeface="Cambria" pitchFamily="18" charset="0"/>
                <a:cs typeface="+mn-cs"/>
              </a:rPr>
              <a:t> 201</a:t>
            </a:r>
            <a:r>
              <a:rPr lang="en-US" b="1" dirty="0">
                <a:solidFill>
                  <a:schemeClr val="accent2">
                    <a:lumMod val="60000"/>
                    <a:lumOff val="40000"/>
                  </a:schemeClr>
                </a:solidFill>
                <a:latin typeface="Cambria" pitchFamily="18" charset="0"/>
                <a:cs typeface="+mn-cs"/>
              </a:rPr>
              <a:t>3</a:t>
            </a:r>
            <a:endParaRPr lang="en-US" dirty="0">
              <a:solidFill>
                <a:schemeClr val="accent2">
                  <a:lumMod val="60000"/>
                  <a:lumOff val="40000"/>
                </a:schemeClr>
              </a:solidFill>
              <a:latin typeface="+mn-lt"/>
              <a:cs typeface="+mn-cs"/>
            </a:endParaRPr>
          </a:p>
        </p:txBody>
      </p:sp>
      <p:grpSp>
        <p:nvGrpSpPr>
          <p:cNvPr id="205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2058" name="Picture 28"/>
          <p:cNvPicPr>
            <a:picLocks noChangeAspect="1" noChangeArrowheads="1"/>
          </p:cNvPicPr>
          <p:nvPr/>
        </p:nvPicPr>
        <p:blipFill>
          <a:blip r:embed="rId3" cstate="print"/>
          <a:srcRect/>
          <a:stretch>
            <a:fillRect/>
          </a:stretch>
        </p:blipFill>
        <p:spPr bwMode="auto">
          <a:xfrm>
            <a:off x="3500438" y="4643438"/>
            <a:ext cx="2076450" cy="1171575"/>
          </a:xfrm>
          <a:prstGeom prst="rect">
            <a:avLst/>
          </a:prstGeom>
          <a:noFill/>
          <a:ln w="9525">
            <a:noFill/>
            <a:miter lim="800000"/>
            <a:headEnd/>
            <a:tailEnd/>
          </a:ln>
        </p:spPr>
      </p:pic>
    </p:spTree>
  </p:cSld>
  <p:clrMapOvr>
    <a:masterClrMapping/>
  </p:clrMapOvr>
  <p:transition>
    <p:spli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accent2">
                  <a:lumMod val="40000"/>
                  <a:lumOff val="60000"/>
                </a:schemeClr>
              </a:solidFill>
            </a:endParaRPr>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6"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3079"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5010150" cy="114458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mn-cs"/>
              </a:rPr>
              <a:t>Chapter </a:t>
            </a:r>
            <a:r>
              <a:rPr lang="en-US" b="1" dirty="0">
                <a:solidFill>
                  <a:schemeClr val="accent2">
                    <a:lumMod val="20000"/>
                    <a:lumOff val="80000"/>
                  </a:schemeClr>
                </a:solidFill>
                <a:latin typeface="Cambria" pitchFamily="18" charset="0"/>
                <a:cs typeface="+mn-cs"/>
              </a:rPr>
              <a:t>30</a:t>
            </a:r>
            <a:r>
              <a:rPr lang="sr-Latn-CS" b="1" dirty="0">
                <a:solidFill>
                  <a:schemeClr val="accent2">
                    <a:lumMod val="20000"/>
                    <a:lumOff val="80000"/>
                  </a:schemeClr>
                </a:solidFill>
                <a:latin typeface="Cambria" pitchFamily="18" charset="0"/>
                <a:cs typeface="+mn-cs"/>
              </a:rPr>
              <a:t>:</a:t>
            </a:r>
            <a:r>
              <a:rPr lang="en-US" b="1" dirty="0">
                <a:solidFill>
                  <a:schemeClr val="accent2">
                    <a:lumMod val="20000"/>
                    <a:lumOff val="80000"/>
                  </a:schemeClr>
                </a:solidFill>
                <a:latin typeface="Cambria" pitchFamily="18" charset="0"/>
                <a:cs typeface="+mn-cs"/>
              </a:rPr>
              <a:t> </a:t>
            </a:r>
            <a:r>
              <a:rPr lang="en-US" b="1" i="1" dirty="0">
                <a:solidFill>
                  <a:schemeClr val="accent2">
                    <a:lumMod val="20000"/>
                    <a:lumOff val="80000"/>
                  </a:schemeClr>
                </a:solidFill>
                <a:latin typeface="Cambria" pitchFamily="18" charset="0"/>
              </a:rPr>
              <a:t>External Relations</a:t>
            </a:r>
            <a:endParaRPr lang="en-US" dirty="0">
              <a:solidFill>
                <a:schemeClr val="accent2">
                  <a:lumMod val="20000"/>
                  <a:lumOff val="80000"/>
                </a:schemeClr>
              </a:solidFill>
            </a:endParaRPr>
          </a:p>
          <a:p>
            <a:pPr marL="14288" indent="-14288" fontAlgn="auto">
              <a:spcBef>
                <a:spcPts val="0"/>
              </a:spcBef>
              <a:spcAft>
                <a:spcPct val="40000"/>
              </a:spcAft>
              <a:buClr>
                <a:srgbClr val="FF0000"/>
              </a:buClr>
              <a:defRPr/>
            </a:pPr>
            <a:endParaRPr lang="en-US" b="1" dirty="0">
              <a:solidFill>
                <a:schemeClr val="accent2">
                  <a:lumMod val="20000"/>
                  <a:lumOff val="80000"/>
                </a:schemeClr>
              </a:solidFill>
              <a:latin typeface="Cambria" pitchFamily="18" charset="0"/>
              <a:cs typeface="+mn-cs"/>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308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solidFill>
                <a:latin typeface="Cambria" pitchFamily="18" charset="0"/>
              </a:rPr>
              <a:t>Chapter 30: </a:t>
            </a:r>
            <a:r>
              <a:rPr lang="en-US" sz="1100" b="1" i="1" dirty="0">
                <a:solidFill>
                  <a:schemeClr val="accent2"/>
                </a:solidFill>
                <a:latin typeface="Cambria" pitchFamily="18" charset="0"/>
              </a:rPr>
              <a:t>External Relations</a:t>
            </a:r>
            <a:endParaRPr lang="sr-Latn-CS" sz="1100" b="1" dirty="0">
              <a:solidFill>
                <a:schemeClr val="accent2"/>
              </a:solidFill>
              <a:latin typeface="Cambria" pitchFamily="18" charset="0"/>
            </a:endParaRPr>
          </a:p>
        </p:txBody>
      </p:sp>
      <p:sp>
        <p:nvSpPr>
          <p:cNvPr id="4107" name="Rectangle 18"/>
          <p:cNvSpPr>
            <a:spLocks noChangeArrowheads="1"/>
          </p:cNvSpPr>
          <p:nvPr/>
        </p:nvSpPr>
        <p:spPr bwMode="auto">
          <a:xfrm>
            <a:off x="381000" y="1600200"/>
            <a:ext cx="8534400" cy="2894013"/>
          </a:xfrm>
          <a:prstGeom prst="rect">
            <a:avLst/>
          </a:prstGeom>
          <a:noFill/>
          <a:ln w="9525">
            <a:noFill/>
            <a:miter lim="800000"/>
            <a:headEnd/>
            <a:tailEnd/>
          </a:ln>
        </p:spPr>
        <p:txBody>
          <a:bodyPr>
            <a:spAutoFit/>
          </a:bodyPr>
          <a:lstStyle/>
          <a:p>
            <a:pPr marL="514350" indent="-514350" algn="ctr">
              <a:lnSpc>
                <a:spcPct val="200000"/>
              </a:lnSpc>
              <a:defRPr/>
            </a:pPr>
            <a:r>
              <a:rPr lang="en-US" sz="3200" b="1" dirty="0">
                <a:solidFill>
                  <a:schemeClr val="accent2">
                    <a:lumMod val="50000"/>
                  </a:schemeClr>
                </a:solidFill>
                <a:effectLst>
                  <a:outerShdw blurRad="38100" dist="38100" dir="2700000" algn="tl">
                    <a:srgbClr val="000000">
                      <a:alpha val="43137"/>
                    </a:srgbClr>
                  </a:outerShdw>
                </a:effectLst>
                <a:latin typeface="Cambria" pitchFamily="18" charset="0"/>
              </a:rPr>
              <a:t>FREE TRADE AGREEMENTS (FTAs) </a:t>
            </a:r>
          </a:p>
          <a:p>
            <a:pPr marL="514350" indent="-514350" algn="ctr">
              <a:lnSpc>
                <a:spcPct val="200000"/>
              </a:lnSpc>
              <a:defRPr/>
            </a:pPr>
            <a:r>
              <a:rPr lang="en-US" sz="3200" b="1" dirty="0">
                <a:solidFill>
                  <a:schemeClr val="accent2">
                    <a:lumMod val="50000"/>
                  </a:schemeClr>
                </a:solidFill>
                <a:effectLst>
                  <a:outerShdw blurRad="38100" dist="38100" dir="2700000" algn="tl">
                    <a:srgbClr val="000000">
                      <a:alpha val="43137"/>
                    </a:srgbClr>
                  </a:outerShdw>
                </a:effectLst>
                <a:latin typeface="Cambria" pitchFamily="18" charset="0"/>
              </a:rPr>
              <a:t>AND </a:t>
            </a:r>
          </a:p>
          <a:p>
            <a:pPr marL="514350" indent="-514350" algn="ctr">
              <a:lnSpc>
                <a:spcPct val="200000"/>
              </a:lnSpc>
              <a:defRPr/>
            </a:pPr>
            <a:r>
              <a:rPr lang="en-US" sz="3200" b="1" dirty="0">
                <a:solidFill>
                  <a:schemeClr val="accent2">
                    <a:lumMod val="50000"/>
                  </a:schemeClr>
                </a:solidFill>
                <a:effectLst>
                  <a:outerShdw blurRad="38100" dist="38100" dir="2700000" algn="tl">
                    <a:srgbClr val="000000">
                      <a:alpha val="43137"/>
                    </a:srgbClr>
                  </a:outerShdw>
                </a:effectLst>
                <a:latin typeface="Cambria" pitchFamily="18" charset="0"/>
              </a:rPr>
              <a:t>MONTENEGRO</a:t>
            </a:r>
            <a:endParaRPr lang="x-none" sz="32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3084"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4876800"/>
            <a:ext cx="8382000" cy="1016000"/>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algn="ctr" fontAlgn="auto">
              <a:spcBef>
                <a:spcPts val="0"/>
              </a:spcBef>
              <a:spcAft>
                <a:spcPts val="0"/>
              </a:spcAft>
              <a:defRPr/>
            </a:pPr>
            <a:r>
              <a:rPr lang="en-US" sz="2000" b="1" dirty="0" smtClean="0">
                <a:solidFill>
                  <a:schemeClr val="accent2">
                    <a:lumMod val="50000"/>
                  </a:schemeClr>
                </a:solidFill>
                <a:effectLst>
                  <a:outerShdw blurRad="38100" dist="38100" dir="2700000" algn="tl">
                    <a:srgbClr val="000000">
                      <a:alpha val="43137"/>
                    </a:srgbClr>
                  </a:outerShdw>
                </a:effectLst>
                <a:latin typeface="Cambria" pitchFamily="18" charset="0"/>
              </a:rPr>
              <a:t>Svetlana </a:t>
            </a:r>
            <a:r>
              <a:rPr lang="en-US" sz="2000" b="1" dirty="0" err="1" smtClean="0">
                <a:solidFill>
                  <a:schemeClr val="accent2">
                    <a:lumMod val="50000"/>
                  </a:schemeClr>
                </a:solidFill>
                <a:effectLst>
                  <a:outerShdw blurRad="38100" dist="38100" dir="2700000" algn="tl">
                    <a:srgbClr val="000000">
                      <a:alpha val="43137"/>
                    </a:srgbClr>
                  </a:outerShdw>
                </a:effectLst>
                <a:latin typeface="Cambria" pitchFamily="18" charset="0"/>
              </a:rPr>
              <a:t>Bozovic</a:t>
            </a:r>
            <a:endParaRPr lang="x-none" sz="20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marL="814388" indent="-450850" algn="ctr" fontAlgn="auto">
              <a:spcBef>
                <a:spcPts val="0"/>
              </a:spcBef>
              <a:spcAft>
                <a:spcPts val="0"/>
              </a:spcAft>
              <a:defRPr/>
            </a:pPr>
            <a:r>
              <a:rPr lang="en-US" sz="2000" b="1" dirty="0" smtClean="0">
                <a:solidFill>
                  <a:schemeClr val="accent2">
                    <a:lumMod val="50000"/>
                  </a:schemeClr>
                </a:solidFill>
                <a:effectLst>
                  <a:outerShdw blurRad="38100" dist="38100" dir="2700000" algn="tl">
                    <a:srgbClr val="000000">
                      <a:alpha val="43137"/>
                    </a:srgbClr>
                  </a:outerShdw>
                </a:effectLst>
                <a:latin typeface="Cambria" pitchFamily="18" charset="0"/>
              </a:rPr>
              <a:t>Ministry of Economy</a:t>
            </a:r>
            <a:endParaRPr lang="x-none" sz="20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marL="814388" indent="-450850" algn="ctr" fontAlgn="auto">
              <a:spcBef>
                <a:spcPts val="0"/>
              </a:spcBef>
              <a:spcAft>
                <a:spcPts val="0"/>
              </a:spcAft>
              <a:defRPr/>
            </a:pPr>
            <a:r>
              <a:rPr lang="en-US" sz="2000" b="1" dirty="0" smtClean="0">
                <a:solidFill>
                  <a:schemeClr val="accent2">
                    <a:lumMod val="50000"/>
                  </a:schemeClr>
                </a:solidFill>
                <a:effectLst>
                  <a:outerShdw blurRad="38100" dist="38100" dir="2700000" algn="tl">
                    <a:srgbClr val="000000">
                      <a:alpha val="43137"/>
                    </a:srgbClr>
                  </a:outerShdw>
                </a:effectLst>
                <a:latin typeface="Cambria" pitchFamily="18" charset="0"/>
                <a:hlinkClick r:id="rId5"/>
              </a:rPr>
              <a:t>svetlana.bozovic@mek.gov.me</a:t>
            </a:r>
            <a:r>
              <a:rPr lang="en-US" sz="2000" b="1" dirty="0" smtClean="0">
                <a:solidFill>
                  <a:schemeClr val="accent2">
                    <a:lumMod val="50000"/>
                  </a:schemeClr>
                </a:solidFill>
                <a:effectLst>
                  <a:outerShdw blurRad="38100" dist="38100" dir="2700000" algn="tl">
                    <a:srgbClr val="000000">
                      <a:alpha val="43137"/>
                    </a:srgbClr>
                  </a:outerShdw>
                </a:effectLst>
                <a:latin typeface="Cambria" pitchFamily="18" charset="0"/>
              </a:rPr>
              <a:t> </a:t>
            </a:r>
            <a:endParaRPr lang="sr-Latn-CS" sz="2000" b="1" dirty="0">
              <a:solidFill>
                <a:schemeClr val="accent2">
                  <a:lumMod val="75000"/>
                </a:schemeClr>
              </a:solidFill>
              <a:effectLst>
                <a:outerShdw blurRad="38100" dist="38100" dir="2700000" algn="tl">
                  <a:srgbClr val="000000">
                    <a:alpha val="43137"/>
                  </a:srgbClr>
                </a:outerShdw>
              </a:effectLst>
              <a:latin typeface="Cambria" pitchFamily="18" charset="0"/>
            </a:endParaRPr>
          </a:p>
        </p:txBody>
      </p:sp>
    </p:spTree>
  </p:cSld>
  <p:clrMapOvr>
    <a:masterClrMapping/>
  </p:clrMapOvr>
  <p:transition>
    <p:split orient="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410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410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219950" cy="36988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accent2">
                    <a:lumMod val="20000"/>
                    <a:lumOff val="80000"/>
                  </a:schemeClr>
                </a:solidFill>
                <a:latin typeface="Cambria" pitchFamily="18" charset="0"/>
              </a:rPr>
              <a:t>External Relations</a:t>
            </a:r>
            <a:endParaRPr lang="en-US" dirty="0">
              <a:solidFill>
                <a:schemeClr val="accent2">
                  <a:lumMod val="20000"/>
                  <a:lumOff val="80000"/>
                </a:schemeClr>
              </a:solidFill>
            </a:endParaRPr>
          </a:p>
        </p:txBody>
      </p:sp>
      <p:grpSp>
        <p:nvGrpSpPr>
          <p:cNvPr id="410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solidFill>
                <a:latin typeface="Cambria" pitchFamily="18" charset="0"/>
              </a:rPr>
              <a:t>Chapter 30: </a:t>
            </a:r>
            <a:r>
              <a:rPr lang="en-US" sz="1100" b="1" i="1" dirty="0">
                <a:solidFill>
                  <a:schemeClr val="accent2"/>
                </a:solidFill>
                <a:latin typeface="Cambria" pitchFamily="18" charset="0"/>
              </a:rPr>
              <a:t>External Relations</a:t>
            </a:r>
            <a:endParaRPr lang="sr-Latn-CS" sz="1100" b="1" dirty="0">
              <a:solidFill>
                <a:schemeClr val="accent2"/>
              </a:solidFill>
              <a:latin typeface="Cambria" pitchFamily="18" charset="0"/>
            </a:endParaRPr>
          </a:p>
        </p:txBody>
      </p:sp>
      <p:sp>
        <p:nvSpPr>
          <p:cNvPr id="4107" name="Rectangle 18"/>
          <p:cNvSpPr>
            <a:spLocks noChangeArrowheads="1"/>
          </p:cNvSpPr>
          <p:nvPr/>
        </p:nvSpPr>
        <p:spPr bwMode="auto">
          <a:xfrm>
            <a:off x="381000" y="533400"/>
            <a:ext cx="8534400" cy="715963"/>
          </a:xfrm>
          <a:prstGeom prst="rect">
            <a:avLst/>
          </a:prstGeom>
          <a:noFill/>
          <a:ln w="9525">
            <a:noFill/>
            <a:miter lim="800000"/>
            <a:headEnd/>
            <a:tailEnd/>
          </a:ln>
        </p:spPr>
        <p:txBody>
          <a:bodyPr>
            <a:spAutoFit/>
          </a:bodyPr>
          <a:lstStyle/>
          <a:p>
            <a:pPr marL="514350" indent="-514350" algn="ctr">
              <a:lnSpc>
                <a:spcPct val="200000"/>
              </a:lnSpc>
              <a:defRPr/>
            </a:pP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PRESENTATION STRUCTURE</a:t>
            </a:r>
            <a:endParaRPr lang="x-none"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410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graphicFrame>
        <p:nvGraphicFramePr>
          <p:cNvPr id="22" name="Diagram 21"/>
          <p:cNvGraphicFramePr/>
          <p:nvPr/>
        </p:nvGraphicFramePr>
        <p:xfrm>
          <a:off x="381000" y="1447800"/>
          <a:ext cx="8382000" cy="483209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p:split orient="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124"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512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5127"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219950" cy="36988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accent2">
                    <a:lumMod val="20000"/>
                    <a:lumOff val="80000"/>
                  </a:schemeClr>
                </a:solidFill>
                <a:latin typeface="Cambria" pitchFamily="18" charset="0"/>
              </a:rPr>
              <a:t>External Relations</a:t>
            </a:r>
            <a:endParaRPr lang="en-US" dirty="0">
              <a:solidFill>
                <a:schemeClr val="accent2">
                  <a:lumMod val="20000"/>
                  <a:lumOff val="80000"/>
                </a:schemeClr>
              </a:solidFill>
            </a:endParaRPr>
          </a:p>
        </p:txBody>
      </p:sp>
      <p:grpSp>
        <p:nvGrpSpPr>
          <p:cNvPr id="5129"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solidFill>
                <a:latin typeface="Cambria" pitchFamily="18" charset="0"/>
              </a:rPr>
              <a:t>Chapter 30: </a:t>
            </a:r>
            <a:r>
              <a:rPr lang="en-US" sz="1100" b="1" i="1" dirty="0">
                <a:solidFill>
                  <a:schemeClr val="accent2"/>
                </a:solidFill>
                <a:latin typeface="Cambria" pitchFamily="18" charset="0"/>
              </a:rPr>
              <a:t>External Relations</a:t>
            </a:r>
            <a:endParaRPr lang="sr-Latn-CS" sz="1100" b="1" dirty="0">
              <a:solidFill>
                <a:schemeClr val="accent2"/>
              </a:solidFill>
              <a:latin typeface="Cambria" pitchFamily="18" charset="0"/>
            </a:endParaRPr>
          </a:p>
        </p:txBody>
      </p:sp>
      <p:sp>
        <p:nvSpPr>
          <p:cNvPr id="4107" name="Rectangle 18"/>
          <p:cNvSpPr>
            <a:spLocks noChangeArrowheads="1"/>
          </p:cNvSpPr>
          <p:nvPr/>
        </p:nvSpPr>
        <p:spPr bwMode="auto">
          <a:xfrm>
            <a:off x="381000" y="304800"/>
            <a:ext cx="8534400" cy="830263"/>
          </a:xfrm>
          <a:prstGeom prst="rect">
            <a:avLst/>
          </a:prstGeom>
          <a:noFill/>
          <a:ln w="9525">
            <a:noFill/>
            <a:miter lim="800000"/>
            <a:headEnd/>
            <a:tailEnd/>
          </a:ln>
        </p:spPr>
        <p:txBody>
          <a:bodyPr>
            <a:spAutoFit/>
          </a:bodyPr>
          <a:lstStyle/>
          <a:p>
            <a:pPr marL="514350" indent="-514350" algn="ctr">
              <a:lnSpc>
                <a:spcPct val="200000"/>
              </a:lnSpc>
              <a:defRPr/>
            </a:pP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1. FTAs in force</a:t>
            </a:r>
            <a:endParaRPr lang="x-none"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5132"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graphicFrame>
        <p:nvGraphicFramePr>
          <p:cNvPr id="72" name="Diagram 71"/>
          <p:cNvGraphicFramePr/>
          <p:nvPr/>
        </p:nvGraphicFramePr>
        <p:xfrm>
          <a:off x="381000" y="1219200"/>
          <a:ext cx="8382000" cy="4876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3" name="Group 19"/>
          <p:cNvGrpSpPr/>
          <p:nvPr/>
        </p:nvGrpSpPr>
        <p:grpSpPr>
          <a:xfrm rot="20878207">
            <a:off x="3635289" y="3191475"/>
            <a:ext cx="1775155" cy="1145414"/>
            <a:chOff x="3669632" y="2390779"/>
            <a:chExt cx="1541674" cy="927188"/>
          </a:xfrm>
          <a:scene3d>
            <a:camera prst="orthographicFront"/>
            <a:lightRig rig="flat" dir="t"/>
          </a:scene3d>
        </p:grpSpPr>
        <p:sp>
          <p:nvSpPr>
            <p:cNvPr id="21" name="Oval 20"/>
            <p:cNvSpPr/>
            <p:nvPr/>
          </p:nvSpPr>
          <p:spPr>
            <a:xfrm>
              <a:off x="3669632" y="2390779"/>
              <a:ext cx="1541674" cy="927188"/>
            </a:xfrm>
            <a:prstGeom prst="ellipse">
              <a:avLst/>
            </a:prstGeom>
            <a:solidFill>
              <a:schemeClr val="accent2"/>
            </a:solidFill>
            <a:sp3d prstMaterial="plastic">
              <a:bevelT w="120900" h="88900"/>
              <a:bevelB w="88900" h="31750" prst="angle"/>
            </a:sp3d>
          </p:spPr>
          <p:style>
            <a:lnRef idx="0">
              <a:schemeClr val="lt1">
                <a:hueOff val="0"/>
                <a:satOff val="0"/>
                <a:lumOff val="0"/>
                <a:alphaOff val="0"/>
              </a:schemeClr>
            </a:lnRef>
            <a:fillRef idx="3">
              <a:schemeClr val="accent2">
                <a:shade val="60000"/>
                <a:hueOff val="0"/>
                <a:satOff val="0"/>
                <a:lumOff val="0"/>
                <a:alphaOff val="0"/>
              </a:schemeClr>
            </a:fillRef>
            <a:effectRef idx="2">
              <a:schemeClr val="accent2">
                <a:shade val="60000"/>
                <a:hueOff val="0"/>
                <a:satOff val="0"/>
                <a:lumOff val="0"/>
                <a:alphaOff val="0"/>
              </a:schemeClr>
            </a:effectRef>
            <a:fontRef idx="minor">
              <a:schemeClr val="lt1"/>
            </a:fontRef>
          </p:style>
        </p:sp>
        <p:sp>
          <p:nvSpPr>
            <p:cNvPr id="22" name="Oval 4"/>
            <p:cNvSpPr/>
            <p:nvPr/>
          </p:nvSpPr>
          <p:spPr>
            <a:xfrm>
              <a:off x="3792966" y="2526562"/>
              <a:ext cx="1356673" cy="682324"/>
            </a:xfrm>
            <a:prstGeom prst="rect">
              <a:avLst/>
            </a:prstGeom>
            <a:sp3d/>
          </p:spPr>
          <p:style>
            <a:lnRef idx="0">
              <a:scrgbClr r="0" g="0" b="0"/>
            </a:lnRef>
            <a:fillRef idx="0">
              <a:scrgbClr r="0" g="0" b="0"/>
            </a:fillRef>
            <a:effectRef idx="0">
              <a:scrgbClr r="0" g="0" b="0"/>
            </a:effectRef>
            <a:fontRef idx="minor">
              <a:schemeClr val="lt1"/>
            </a:fontRef>
          </p:style>
          <p:txBody>
            <a:bodyPr lIns="13970" tIns="13970" rIns="13970" bIns="13970" spcCol="1270" anchor="ctr"/>
            <a:lstStyle/>
            <a:p>
              <a:pPr algn="ctr" defTabSz="488950">
                <a:lnSpc>
                  <a:spcPct val="90000"/>
                </a:lnSpc>
                <a:spcAft>
                  <a:spcPct val="35000"/>
                </a:spcAft>
                <a:defRPr/>
              </a:pPr>
              <a:r>
                <a:rPr lang="en-US" b="1" dirty="0">
                  <a:solidFill>
                    <a:schemeClr val="bg1"/>
                  </a:solidFill>
                  <a:effectLst>
                    <a:outerShdw blurRad="38100" dist="38100" dir="2700000" algn="tl">
                      <a:srgbClr val="000000">
                        <a:alpha val="43137"/>
                      </a:srgbClr>
                    </a:outerShdw>
                  </a:effectLst>
                  <a:latin typeface="Cambria" pitchFamily="18" charset="0"/>
                </a:rPr>
                <a:t>MONTENEGRO</a:t>
              </a:r>
              <a:endParaRPr lang="en-US" b="1" dirty="0">
                <a:solidFill>
                  <a:schemeClr val="bg1"/>
                </a:solidFill>
                <a:latin typeface="Cambria" pitchFamily="18" charset="0"/>
              </a:endParaRPr>
            </a:p>
          </p:txBody>
        </p:sp>
      </p:grpSp>
      <p:sp>
        <p:nvSpPr>
          <p:cNvPr id="61" name="Oval 4"/>
          <p:cNvSpPr/>
          <p:nvPr/>
        </p:nvSpPr>
        <p:spPr>
          <a:xfrm rot="102071">
            <a:off x="3351668" y="5486949"/>
            <a:ext cx="1066331" cy="700461"/>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lIns="13970" tIns="13970" rIns="13970" bIns="13970" spcCol="1270" anchor="ctr"/>
          <a:lstStyle/>
          <a:p>
            <a:pPr algn="ctr" defTabSz="488950">
              <a:lnSpc>
                <a:spcPct val="90000"/>
              </a:lnSpc>
              <a:spcAft>
                <a:spcPct val="35000"/>
              </a:spcAft>
              <a:defRPr/>
            </a:pPr>
            <a:endParaRPr lang="en-US" sz="1100" b="1" dirty="0">
              <a:latin typeface="Cambria" pitchFamily="18" charset="0"/>
            </a:endParaRPr>
          </a:p>
        </p:txBody>
      </p:sp>
    </p:spTree>
  </p:cSld>
  <p:clrMapOvr>
    <a:masterClrMapping/>
  </p:clrMapOvr>
  <p:transition>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6148"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615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615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219950" cy="36988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accent2">
                    <a:lumMod val="20000"/>
                    <a:lumOff val="80000"/>
                  </a:schemeClr>
                </a:solidFill>
                <a:latin typeface="Cambria" pitchFamily="18" charset="0"/>
              </a:rPr>
              <a:t>External Relations</a:t>
            </a:r>
            <a:endParaRPr lang="en-US" dirty="0">
              <a:solidFill>
                <a:schemeClr val="accent2">
                  <a:lumMod val="20000"/>
                  <a:lumOff val="80000"/>
                </a:schemeClr>
              </a:solidFill>
            </a:endParaRPr>
          </a:p>
        </p:txBody>
      </p:sp>
      <p:grpSp>
        <p:nvGrpSpPr>
          <p:cNvPr id="6153"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solidFill>
                <a:latin typeface="Cambria" pitchFamily="18" charset="0"/>
              </a:rPr>
              <a:t>Chapter 30: </a:t>
            </a:r>
            <a:r>
              <a:rPr lang="en-US" sz="1100" b="1" i="1" dirty="0">
                <a:solidFill>
                  <a:schemeClr val="accent2"/>
                </a:solidFill>
                <a:latin typeface="Cambria" pitchFamily="18" charset="0"/>
              </a:rPr>
              <a:t>External Relations</a:t>
            </a:r>
            <a:endParaRPr lang="sr-Latn-CS" sz="1100" b="1" dirty="0">
              <a:solidFill>
                <a:schemeClr val="accent2"/>
              </a:solidFill>
              <a:latin typeface="Cambria" pitchFamily="18" charset="0"/>
            </a:endParaRPr>
          </a:p>
        </p:txBody>
      </p:sp>
      <p:pic>
        <p:nvPicPr>
          <p:cNvPr id="6155"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1878013"/>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20738" indent="-457200" fontAlgn="auto">
              <a:spcBef>
                <a:spcPts val="0"/>
              </a:spcBef>
              <a:spcAft>
                <a:spcPts val="0"/>
              </a:spcAft>
              <a:buFontTx/>
              <a:buAutoNum type="arabicPeriod"/>
              <a:defRPr/>
            </a:pPr>
            <a:endParaRPr lang="en-US" sz="20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820738" indent="-457200" fontAlgn="auto">
              <a:spcBef>
                <a:spcPts val="0"/>
              </a:spcBef>
              <a:spcAft>
                <a:spcPts val="0"/>
              </a:spcAft>
              <a:defRPr/>
            </a:pPr>
            <a:endParaRPr lang="en-US" sz="2000" b="1" dirty="0" smtClean="0">
              <a:solidFill>
                <a:schemeClr val="accent2">
                  <a:lumMod val="50000"/>
                </a:schemeClr>
              </a:solidFill>
              <a:latin typeface="Cambria" pitchFamily="18" charset="0"/>
            </a:endParaRPr>
          </a:p>
          <a:p>
            <a:pPr marL="820738" indent="-457200" fontAlgn="auto">
              <a:spcBef>
                <a:spcPts val="0"/>
              </a:spcBef>
              <a:spcAft>
                <a:spcPts val="0"/>
              </a:spcAft>
              <a:defRPr/>
            </a:pPr>
            <a:endParaRPr lang="en-US" sz="2000" b="1" i="1" dirty="0" smtClean="0">
              <a:solidFill>
                <a:schemeClr val="accent2">
                  <a:lumMod val="50000"/>
                </a:schemeClr>
              </a:solidFill>
              <a:latin typeface="+mn-lt"/>
            </a:endParaRPr>
          </a:p>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6158" name="Rectangle 47"/>
          <p:cNvSpPr>
            <a:spLocks noChangeArrowheads="1"/>
          </p:cNvSpPr>
          <p:nvPr/>
        </p:nvSpPr>
        <p:spPr bwMode="auto">
          <a:xfrm>
            <a:off x="0" y="1828800"/>
            <a:ext cx="9144000" cy="8261350"/>
          </a:xfrm>
          <a:prstGeom prst="rect">
            <a:avLst/>
          </a:prstGeom>
          <a:noFill/>
          <a:ln w="9525">
            <a:noFill/>
            <a:miter lim="800000"/>
            <a:headEnd/>
            <a:tailEnd/>
          </a:ln>
        </p:spPr>
        <p:txBody>
          <a:bodyPr>
            <a:spAutoFit/>
          </a:bodyPr>
          <a:lstStyle/>
          <a:p>
            <a:pPr algn="just" eaLnBrk="0" hangingPunct="0">
              <a:tabLst>
                <a:tab pos="457200" algn="l"/>
                <a:tab pos="685800" algn="l"/>
              </a:tabLst>
              <a:defRPr/>
            </a:pPr>
            <a:r>
              <a:rPr lang="en-US" sz="1600" b="1" dirty="0">
                <a:solidFill>
                  <a:srgbClr val="632523"/>
                </a:solidFill>
                <a:latin typeface="Cambria" pitchFamily="18" charset="0"/>
                <a:ea typeface="Calibri" pitchFamily="34" charset="0"/>
                <a:cs typeface="Times New Roman" pitchFamily="18" charset="0"/>
              </a:rPr>
              <a:t>Signed: </a:t>
            </a:r>
            <a:r>
              <a:rPr lang="sr-Latn-CS" sz="1600" dirty="0">
                <a:solidFill>
                  <a:srgbClr val="632523"/>
                </a:solidFill>
                <a:latin typeface="Cambria" pitchFamily="18" charset="0"/>
                <a:ea typeface="Calibri" pitchFamily="34" charset="0"/>
                <a:cs typeface="Times New Roman" pitchFamily="18" charset="0"/>
              </a:rPr>
              <a:t>18</a:t>
            </a:r>
            <a:r>
              <a:rPr lang="en-US" sz="1600" dirty="0">
                <a:solidFill>
                  <a:srgbClr val="632523"/>
                </a:solidFill>
                <a:latin typeface="Cambria" pitchFamily="18" charset="0"/>
                <a:ea typeface="Calibri" pitchFamily="34" charset="0"/>
                <a:cs typeface="Times New Roman" pitchFamily="18" charset="0"/>
              </a:rPr>
              <a:t> N</a:t>
            </a:r>
            <a:r>
              <a:rPr lang="sr-Latn-CS" sz="1600" dirty="0">
                <a:solidFill>
                  <a:srgbClr val="632523"/>
                </a:solidFill>
                <a:latin typeface="Cambria" pitchFamily="18" charset="0"/>
                <a:ea typeface="Calibri" pitchFamily="34" charset="0"/>
                <a:cs typeface="Times New Roman" pitchFamily="18" charset="0"/>
              </a:rPr>
              <a:t>ovemb</a:t>
            </a:r>
            <a:r>
              <a:rPr lang="en-US" sz="1600" dirty="0">
                <a:solidFill>
                  <a:srgbClr val="632523"/>
                </a:solidFill>
                <a:latin typeface="Cambria" pitchFamily="18" charset="0"/>
                <a:ea typeface="Calibri" pitchFamily="34" charset="0"/>
                <a:cs typeface="Times New Roman" pitchFamily="18" charset="0"/>
              </a:rPr>
              <a:t>e</a:t>
            </a:r>
            <a:r>
              <a:rPr lang="sr-Latn-CS" sz="1600" dirty="0">
                <a:solidFill>
                  <a:srgbClr val="632523"/>
                </a:solidFill>
                <a:latin typeface="Cambria" pitchFamily="18" charset="0"/>
                <a:ea typeface="Calibri" pitchFamily="34" charset="0"/>
                <a:cs typeface="Times New Roman" pitchFamily="18" charset="0"/>
              </a:rPr>
              <a:t>r 2011 </a:t>
            </a:r>
            <a:r>
              <a:rPr lang="en-US" sz="1600" dirty="0">
                <a:solidFill>
                  <a:srgbClr val="632523"/>
                </a:solidFill>
                <a:latin typeface="Cambria" pitchFamily="18" charset="0"/>
                <a:ea typeface="Calibri" pitchFamily="34" charset="0"/>
                <a:cs typeface="Times New Roman" pitchFamily="18" charset="0"/>
              </a:rPr>
              <a:t>in Kyiv</a:t>
            </a:r>
          </a:p>
          <a:p>
            <a:pPr algn="just" eaLnBrk="0" hangingPunct="0">
              <a:tabLst>
                <a:tab pos="457200" algn="l"/>
                <a:tab pos="685800" algn="l"/>
              </a:tabLst>
              <a:defRPr/>
            </a:pPr>
            <a:r>
              <a:rPr lang="en-US" sz="1600" b="1" dirty="0">
                <a:solidFill>
                  <a:srgbClr val="632523"/>
                </a:solidFill>
                <a:latin typeface="Cambria" pitchFamily="18" charset="0"/>
                <a:ea typeface="Calibri" pitchFamily="34" charset="0"/>
                <a:cs typeface="Times New Roman" pitchFamily="18" charset="0"/>
              </a:rPr>
              <a:t>Published in Official Gazette of Montenegro – International Agreements, no 3/2012, from 8 March 2012</a:t>
            </a:r>
          </a:p>
          <a:p>
            <a:pPr algn="just" eaLnBrk="0" hangingPunct="0">
              <a:tabLst>
                <a:tab pos="457200" algn="l"/>
                <a:tab pos="685800" algn="l"/>
              </a:tabLst>
              <a:defRPr/>
            </a:pPr>
            <a:r>
              <a:rPr lang="en-US" sz="1600" b="1" dirty="0">
                <a:solidFill>
                  <a:srgbClr val="632523"/>
                </a:solidFill>
                <a:latin typeface="Cambria" pitchFamily="18" charset="0"/>
              </a:rPr>
              <a:t>Entered into force: </a:t>
            </a:r>
            <a:r>
              <a:rPr lang="sr-Latn-CS" sz="1600" dirty="0">
                <a:solidFill>
                  <a:srgbClr val="632523"/>
                </a:solidFill>
                <a:latin typeface="Cambria" pitchFamily="18" charset="0"/>
              </a:rPr>
              <a:t>1</a:t>
            </a:r>
            <a:r>
              <a:rPr lang="en-US" sz="1600" dirty="0">
                <a:solidFill>
                  <a:srgbClr val="632523"/>
                </a:solidFill>
                <a:latin typeface="Cambria" pitchFamily="18" charset="0"/>
              </a:rPr>
              <a:t> January</a:t>
            </a:r>
            <a:r>
              <a:rPr lang="sr-Latn-CS" sz="1600" dirty="0">
                <a:solidFill>
                  <a:srgbClr val="632523"/>
                </a:solidFill>
                <a:latin typeface="Cambria" pitchFamily="18" charset="0"/>
              </a:rPr>
              <a:t> 2013</a:t>
            </a:r>
            <a:endParaRPr lang="en-US" sz="1600" dirty="0">
              <a:solidFill>
                <a:srgbClr val="632523"/>
              </a:solidFill>
              <a:latin typeface="Cambria" pitchFamily="18" charset="0"/>
            </a:endParaRPr>
          </a:p>
          <a:p>
            <a:pPr algn="just" eaLnBrk="0" hangingPunct="0">
              <a:tabLst>
                <a:tab pos="457200" algn="l"/>
                <a:tab pos="685800" algn="l"/>
              </a:tabLst>
              <a:defRPr/>
            </a:pPr>
            <a:r>
              <a:rPr lang="en-US" sz="1600" b="1" dirty="0">
                <a:solidFill>
                  <a:srgbClr val="632523"/>
                </a:solidFill>
                <a:latin typeface="Cambria" pitchFamily="18" charset="0"/>
              </a:rPr>
              <a:t>Scope: </a:t>
            </a:r>
            <a:r>
              <a:rPr lang="sr-Latn-CS" sz="1600" dirty="0">
                <a:solidFill>
                  <a:srgbClr val="632523"/>
                </a:solidFill>
                <a:latin typeface="Cambria" pitchFamily="18" charset="0"/>
              </a:rPr>
              <a:t> </a:t>
            </a:r>
            <a:r>
              <a:rPr lang="en-US" sz="1600" dirty="0">
                <a:solidFill>
                  <a:srgbClr val="632523"/>
                </a:solidFill>
                <a:latin typeface="Cambria" pitchFamily="18" charset="0"/>
              </a:rPr>
              <a:t>Goods and Services</a:t>
            </a:r>
          </a:p>
          <a:p>
            <a:pPr marL="534988" algn="just">
              <a:buFontTx/>
              <a:buBlip>
                <a:blip r:embed="rId5"/>
              </a:buBlip>
              <a:tabLst>
                <a:tab pos="457200" algn="l"/>
                <a:tab pos="685800" algn="l"/>
              </a:tabLst>
              <a:defRPr/>
            </a:pPr>
            <a:r>
              <a:rPr lang="uk-UA" sz="1600" b="1" dirty="0">
                <a:solidFill>
                  <a:srgbClr val="632523"/>
                </a:solidFill>
                <a:latin typeface="Cambria" pitchFamily="18" charset="0"/>
              </a:rPr>
              <a:t>Annex </a:t>
            </a:r>
            <a:r>
              <a:rPr lang="en-US" sz="1600" b="1" dirty="0">
                <a:solidFill>
                  <a:srgbClr val="632523"/>
                </a:solidFill>
                <a:latin typeface="Cambria" pitchFamily="18" charset="0"/>
              </a:rPr>
              <a:t>I - C</a:t>
            </a:r>
            <a:r>
              <a:rPr lang="uk-UA" sz="1600" b="1" dirty="0">
                <a:solidFill>
                  <a:srgbClr val="632523"/>
                </a:solidFill>
                <a:latin typeface="Cambria" pitchFamily="18" charset="0"/>
              </a:rPr>
              <a:t>ustoms duties on import</a:t>
            </a:r>
            <a:r>
              <a:rPr lang="en-US" sz="1600" b="1" dirty="0">
                <a:solidFill>
                  <a:srgbClr val="632523"/>
                </a:solidFill>
                <a:latin typeface="Cambria" pitchFamily="18" charset="0"/>
              </a:rPr>
              <a:t> </a:t>
            </a:r>
            <a:r>
              <a:rPr lang="en-US" sz="1400" dirty="0">
                <a:solidFill>
                  <a:srgbClr val="632523"/>
                </a:solidFill>
                <a:latin typeface="Cambria" pitchFamily="18" charset="0"/>
              </a:rPr>
              <a:t>(</a:t>
            </a:r>
            <a:r>
              <a:rPr lang="en-GB" sz="1400" dirty="0">
                <a:solidFill>
                  <a:srgbClr val="632523"/>
                </a:solidFill>
                <a:latin typeface="Cambria" pitchFamily="18" charset="0"/>
              </a:rPr>
              <a:t>administered by the Ministry of Economy, Ministry for </a:t>
            </a:r>
            <a:r>
              <a:rPr lang="en-US" sz="1400" dirty="0">
                <a:solidFill>
                  <a:srgbClr val="632523"/>
                </a:solidFill>
                <a:latin typeface="Cambria" pitchFamily="18" charset="0"/>
              </a:rPr>
              <a:t>Agriculture and Rural Development, Ministry of Finance and Customs Authority)</a:t>
            </a:r>
          </a:p>
          <a:p>
            <a:pPr marL="534988" algn="just">
              <a:buFontTx/>
              <a:buBlip>
                <a:blip r:embed="rId5"/>
              </a:buBlip>
              <a:tabLst>
                <a:tab pos="457200" algn="l"/>
                <a:tab pos="685800" algn="l"/>
              </a:tabLst>
              <a:defRPr/>
            </a:pPr>
            <a:r>
              <a:rPr lang="en-US" sz="1600" b="1" dirty="0">
                <a:solidFill>
                  <a:srgbClr val="632523"/>
                </a:solidFill>
                <a:latin typeface="Cambria" pitchFamily="18" charset="0"/>
              </a:rPr>
              <a:t>Annex  </a:t>
            </a:r>
            <a:r>
              <a:rPr lang="en-GB" sz="1600" b="1" dirty="0">
                <a:solidFill>
                  <a:srgbClr val="632523"/>
                </a:solidFill>
                <a:latin typeface="Cambria" pitchFamily="18" charset="0"/>
              </a:rPr>
              <a:t>II - Rules of Origin and</a:t>
            </a:r>
            <a:r>
              <a:rPr lang="en-US" sz="1600" b="1" dirty="0">
                <a:solidFill>
                  <a:srgbClr val="632523"/>
                </a:solidFill>
                <a:latin typeface="Cambria" pitchFamily="18" charset="0"/>
              </a:rPr>
              <a:t> </a:t>
            </a:r>
            <a:r>
              <a:rPr lang="en-GB" sz="1600" b="1" dirty="0">
                <a:solidFill>
                  <a:srgbClr val="632523"/>
                </a:solidFill>
                <a:latin typeface="Cambria" pitchFamily="18" charset="0"/>
              </a:rPr>
              <a:t>Methods of Administrative Co-operation </a:t>
            </a:r>
            <a:r>
              <a:rPr lang="en-GB" sz="1400" dirty="0">
                <a:solidFill>
                  <a:srgbClr val="632523"/>
                </a:solidFill>
                <a:latin typeface="Cambria" pitchFamily="18" charset="0"/>
              </a:rPr>
              <a:t>(administered by the </a:t>
            </a:r>
            <a:r>
              <a:rPr lang="en-US" sz="1400" dirty="0">
                <a:solidFill>
                  <a:srgbClr val="632523"/>
                </a:solidFill>
                <a:latin typeface="Cambria" pitchFamily="18" charset="0"/>
              </a:rPr>
              <a:t>Customs Authority)</a:t>
            </a:r>
            <a:endParaRPr lang="en-GB" sz="1400" b="1" dirty="0">
              <a:solidFill>
                <a:srgbClr val="632523"/>
              </a:solidFill>
              <a:latin typeface="Cambria" pitchFamily="18" charset="0"/>
            </a:endParaRPr>
          </a:p>
          <a:p>
            <a:pPr marL="534988" algn="just">
              <a:buFontTx/>
              <a:buBlip>
                <a:blip r:embed="rId5"/>
              </a:buBlip>
              <a:tabLst>
                <a:tab pos="457200" algn="l"/>
                <a:tab pos="685800" algn="l"/>
              </a:tabLst>
              <a:defRPr/>
            </a:pPr>
            <a:r>
              <a:rPr lang="en-GB" sz="1600" b="1" dirty="0">
                <a:solidFill>
                  <a:srgbClr val="632523"/>
                </a:solidFill>
                <a:latin typeface="Cambria" pitchFamily="18" charset="0"/>
              </a:rPr>
              <a:t>Annex III - Schedules of Specific Commitments and Lists of MFN Exemptions </a:t>
            </a:r>
            <a:r>
              <a:rPr lang="en-GB" sz="1400" dirty="0">
                <a:solidFill>
                  <a:srgbClr val="632523"/>
                </a:solidFill>
                <a:latin typeface="Cambria" pitchFamily="18" charset="0"/>
              </a:rPr>
              <a:t>(administered by the Ministry of Economy, Ministry for </a:t>
            </a:r>
            <a:r>
              <a:rPr lang="en-US" sz="1400" dirty="0">
                <a:solidFill>
                  <a:srgbClr val="632523"/>
                </a:solidFill>
                <a:latin typeface="Cambria" pitchFamily="18" charset="0"/>
              </a:rPr>
              <a:t>Agriculture and Rural Development, Ministry of Finance, Central Bank, </a:t>
            </a:r>
            <a:r>
              <a:rPr lang="en-GB" sz="1400" dirty="0">
                <a:solidFill>
                  <a:srgbClr val="632523"/>
                </a:solidFill>
                <a:latin typeface="Cambria" pitchFamily="18" charset="0"/>
              </a:rPr>
              <a:t>Insurance Supervision Agency, </a:t>
            </a:r>
            <a:r>
              <a:rPr lang="en-US" sz="1400" dirty="0">
                <a:solidFill>
                  <a:srgbClr val="632523"/>
                </a:solidFill>
                <a:latin typeface="Cambria" pitchFamily="18" charset="0"/>
              </a:rPr>
              <a:t> Ministry of Foreign Affairs and European Integration, Ministry of Education, Ministry of Sustainable Development and Tourism, Ministry of Culture, Ministry  of Transport and Maritime Affairs, Ministry of Interior, Ministry of Health, Ministry of </a:t>
            </a:r>
            <a:r>
              <a:rPr lang="en-US" sz="1400" dirty="0" err="1">
                <a:solidFill>
                  <a:srgbClr val="632523"/>
                </a:solidFill>
                <a:latin typeface="Cambria" pitchFamily="18" charset="0"/>
              </a:rPr>
              <a:t>Labour</a:t>
            </a:r>
            <a:r>
              <a:rPr lang="en-US" sz="1400" dirty="0">
                <a:solidFill>
                  <a:srgbClr val="632523"/>
                </a:solidFill>
                <a:latin typeface="Cambria" pitchFamily="18" charset="0"/>
              </a:rPr>
              <a:t> and Social Welfare, Ministry of Interior, Ministry for Information Society and Telecommunication, Ministry of Justice)</a:t>
            </a:r>
            <a:endParaRPr lang="en-GB" sz="1400" b="1" dirty="0">
              <a:solidFill>
                <a:srgbClr val="632523"/>
              </a:solidFill>
              <a:latin typeface="Cambria" pitchFamily="18" charset="0"/>
            </a:endParaRPr>
          </a:p>
          <a:p>
            <a:pPr marL="534988" algn="just">
              <a:buFontTx/>
              <a:buBlip>
                <a:blip r:embed="rId5"/>
              </a:buBlip>
              <a:tabLst>
                <a:tab pos="457200" algn="l"/>
                <a:tab pos="685800" algn="l"/>
              </a:tabLst>
              <a:defRPr/>
            </a:pPr>
            <a:r>
              <a:rPr lang="en-GB" sz="1600" b="1" dirty="0">
                <a:solidFill>
                  <a:srgbClr val="632523"/>
                </a:solidFill>
                <a:latin typeface="Cambria" pitchFamily="18" charset="0"/>
              </a:rPr>
              <a:t>Annex IV - Financial Services</a:t>
            </a:r>
            <a:r>
              <a:rPr lang="en-GB" sz="1400" b="1" dirty="0">
                <a:solidFill>
                  <a:srgbClr val="632523"/>
                </a:solidFill>
                <a:latin typeface="Cambria" pitchFamily="18" charset="0"/>
              </a:rPr>
              <a:t> </a:t>
            </a:r>
            <a:r>
              <a:rPr lang="en-GB" sz="1400" dirty="0">
                <a:solidFill>
                  <a:srgbClr val="632523"/>
                </a:solidFill>
                <a:latin typeface="Cambria" pitchFamily="18" charset="0"/>
              </a:rPr>
              <a:t>(administered by </a:t>
            </a:r>
            <a:r>
              <a:rPr lang="en-US" sz="1400" dirty="0">
                <a:solidFill>
                  <a:srgbClr val="632523"/>
                </a:solidFill>
                <a:latin typeface="Cambria" pitchFamily="18" charset="0"/>
              </a:rPr>
              <a:t>Ministry of Finance, Central Bank, </a:t>
            </a:r>
            <a:r>
              <a:rPr lang="en-GB" sz="1400" dirty="0">
                <a:solidFill>
                  <a:srgbClr val="632523"/>
                </a:solidFill>
                <a:latin typeface="Cambria" pitchFamily="18" charset="0"/>
              </a:rPr>
              <a:t>Insurance Supervision Agency)</a:t>
            </a:r>
            <a:endParaRPr lang="en-GB" sz="1400" b="1" dirty="0">
              <a:solidFill>
                <a:srgbClr val="632523"/>
              </a:solidFill>
              <a:latin typeface="Cambria" pitchFamily="18" charset="0"/>
            </a:endParaRPr>
          </a:p>
          <a:p>
            <a:pPr marL="534988" algn="just">
              <a:buFontTx/>
              <a:buBlip>
                <a:blip r:embed="rId5"/>
              </a:buBlip>
              <a:tabLst>
                <a:tab pos="457200" algn="l"/>
                <a:tab pos="685800" algn="l"/>
              </a:tabLst>
              <a:defRPr/>
            </a:pPr>
            <a:r>
              <a:rPr lang="en-GB" sz="1600" b="1" dirty="0">
                <a:solidFill>
                  <a:srgbClr val="632523"/>
                </a:solidFill>
                <a:latin typeface="Cambria" pitchFamily="18" charset="0"/>
              </a:rPr>
              <a:t>Annex V - Telecommunications Services </a:t>
            </a:r>
            <a:r>
              <a:rPr lang="en-GB" sz="1600" dirty="0">
                <a:solidFill>
                  <a:srgbClr val="632523"/>
                </a:solidFill>
                <a:latin typeface="Cambria" pitchFamily="18" charset="0"/>
              </a:rPr>
              <a:t>(</a:t>
            </a:r>
            <a:r>
              <a:rPr lang="en-GB" sz="1400" dirty="0">
                <a:solidFill>
                  <a:srgbClr val="632523"/>
                </a:solidFill>
                <a:latin typeface="Cambria" pitchFamily="18" charset="0"/>
              </a:rPr>
              <a:t>administered by </a:t>
            </a:r>
            <a:r>
              <a:rPr lang="en-US" sz="1400" dirty="0">
                <a:solidFill>
                  <a:srgbClr val="632523"/>
                </a:solidFill>
                <a:latin typeface="Cambria" pitchFamily="18" charset="0"/>
              </a:rPr>
              <a:t>Ministry for Information Society and Telecommunication)</a:t>
            </a:r>
            <a:endParaRPr lang="en-US" sz="1400" b="1" dirty="0">
              <a:solidFill>
                <a:srgbClr val="632523"/>
              </a:solidFill>
              <a:latin typeface="Cambria" pitchFamily="18" charset="0"/>
            </a:endParaRPr>
          </a:p>
          <a:p>
            <a:pPr>
              <a:tabLst>
                <a:tab pos="457200" algn="l"/>
                <a:tab pos="685800" algn="l"/>
              </a:tabLst>
              <a:defRPr/>
            </a:pPr>
            <a:endParaRPr lang="en-US" sz="1600" dirty="0">
              <a:solidFill>
                <a:srgbClr val="632523"/>
              </a:solidFill>
              <a:latin typeface="Cambria" pitchFamily="18" charset="0"/>
            </a:endParaRPr>
          </a:p>
          <a:p>
            <a:pPr algn="just" eaLnBrk="0" hangingPunct="0">
              <a:tabLst>
                <a:tab pos="457200" algn="l"/>
                <a:tab pos="685800" algn="l"/>
              </a:tabLst>
              <a:defRPr/>
            </a:pPr>
            <a:endParaRPr lang="en-US" b="1" dirty="0">
              <a:latin typeface="Cambria" pitchFamily="18" charset="0"/>
            </a:endParaRPr>
          </a:p>
          <a:p>
            <a:pPr algn="just" eaLnBrk="0" hangingPunct="0">
              <a:tabLst>
                <a:tab pos="457200" algn="l"/>
                <a:tab pos="685800" algn="l"/>
              </a:tabLst>
              <a:defRPr/>
            </a:pPr>
            <a:endParaRPr lang="en-US" dirty="0">
              <a:solidFill>
                <a:srgbClr val="632523"/>
              </a:solidFill>
              <a:latin typeface="Cambria" pitchFamily="18" charset="0"/>
            </a:endParaRPr>
          </a:p>
          <a:p>
            <a:pPr algn="just" eaLnBrk="0" hangingPunct="0">
              <a:tabLst>
                <a:tab pos="457200" algn="l"/>
                <a:tab pos="685800" algn="l"/>
              </a:tabLst>
              <a:defRPr/>
            </a:pPr>
            <a:endParaRPr lang="en-US" b="1" dirty="0">
              <a:latin typeface="Cambria" pitchFamily="18" charset="0"/>
            </a:endParaRPr>
          </a:p>
          <a:p>
            <a:pPr algn="just" eaLnBrk="0" hangingPunct="0">
              <a:tabLst>
                <a:tab pos="457200" algn="l"/>
                <a:tab pos="685800" algn="l"/>
              </a:tabLst>
              <a:defRPr/>
            </a:pPr>
            <a:endParaRPr lang="en-US" b="1" dirty="0">
              <a:latin typeface="Cambria" pitchFamily="18" charset="0"/>
            </a:endParaRPr>
          </a:p>
          <a:p>
            <a:pPr algn="just" eaLnBrk="0" hangingPunct="0">
              <a:tabLst>
                <a:tab pos="457200" algn="l"/>
                <a:tab pos="685800" algn="l"/>
              </a:tabLst>
              <a:defRPr/>
            </a:pPr>
            <a:endParaRPr lang="en-US" b="1" dirty="0">
              <a:latin typeface="Cambria" pitchFamily="18" charset="0"/>
            </a:endParaRPr>
          </a:p>
          <a:p>
            <a:pPr algn="just" eaLnBrk="0" hangingPunct="0">
              <a:tabLst>
                <a:tab pos="457200" algn="l"/>
                <a:tab pos="685800" algn="l"/>
              </a:tabLst>
              <a:defRPr/>
            </a:pPr>
            <a:endParaRPr lang="en-US" b="1" dirty="0">
              <a:latin typeface="Cambria" pitchFamily="18" charset="0"/>
            </a:endParaRPr>
          </a:p>
          <a:p>
            <a:pPr algn="just" eaLnBrk="0" hangingPunct="0">
              <a:tabLst>
                <a:tab pos="457200" algn="l"/>
                <a:tab pos="685800" algn="l"/>
              </a:tabLst>
              <a:defRPr/>
            </a:pPr>
            <a:endParaRPr lang="en-US" b="1" dirty="0">
              <a:latin typeface="Cambria" pitchFamily="18" charset="0"/>
            </a:endParaRPr>
          </a:p>
          <a:p>
            <a:pPr algn="just" eaLnBrk="0" hangingPunct="0">
              <a:tabLst>
                <a:tab pos="457200" algn="l"/>
                <a:tab pos="685800" algn="l"/>
              </a:tabLst>
              <a:defRPr/>
            </a:pPr>
            <a:endParaRPr lang="en-US" b="1" dirty="0">
              <a:latin typeface="Cambria" pitchFamily="18" charset="0"/>
            </a:endParaRPr>
          </a:p>
          <a:p>
            <a:pPr algn="just" eaLnBrk="0" hangingPunct="0">
              <a:tabLst>
                <a:tab pos="457200" algn="l"/>
                <a:tab pos="685800" algn="l"/>
              </a:tabLst>
              <a:defRPr/>
            </a:pPr>
            <a:endParaRPr lang="en-US" dirty="0"/>
          </a:p>
          <a:p>
            <a:pPr algn="just" eaLnBrk="0" hangingPunct="0">
              <a:tabLst>
                <a:tab pos="457200" algn="l"/>
                <a:tab pos="685800" algn="l"/>
              </a:tabLst>
              <a:defRPr/>
            </a:pPr>
            <a:endParaRPr lang="en-US" b="1" dirty="0">
              <a:latin typeface="Cambria" pitchFamily="18" charset="0"/>
            </a:endParaRPr>
          </a:p>
          <a:p>
            <a:pPr algn="just" eaLnBrk="0" hangingPunct="0">
              <a:tabLst>
                <a:tab pos="457200" algn="l"/>
                <a:tab pos="685800" algn="l"/>
              </a:tabLst>
              <a:defRPr/>
            </a:pPr>
            <a:endParaRPr lang="en-US" dirty="0">
              <a:solidFill>
                <a:srgbClr val="632523"/>
              </a:solidFill>
              <a:latin typeface="Cambria" pitchFamily="18" charset="0"/>
            </a:endParaRPr>
          </a:p>
          <a:p>
            <a:pPr algn="just" eaLnBrk="0" hangingPunct="0">
              <a:tabLst>
                <a:tab pos="457200" algn="l"/>
                <a:tab pos="685800" algn="l"/>
              </a:tabLst>
              <a:defRPr/>
            </a:pPr>
            <a:endParaRPr lang="en-US" sz="1600" dirty="0">
              <a:solidFill>
                <a:srgbClr val="632523"/>
              </a:solidFill>
              <a:latin typeface="Cambria" pitchFamily="18" charset="0"/>
            </a:endParaRPr>
          </a:p>
        </p:txBody>
      </p:sp>
      <p:sp>
        <p:nvSpPr>
          <p:cNvPr id="2050" name="Rectangle 2"/>
          <p:cNvSpPr>
            <a:spLocks noChangeArrowheads="1"/>
          </p:cNvSpPr>
          <p:nvPr/>
        </p:nvSpPr>
        <p:spPr bwMode="auto">
          <a:xfrm>
            <a:off x="1219200" y="533400"/>
            <a:ext cx="7620000" cy="1454150"/>
          </a:xfrm>
          <a:prstGeom prst="rect">
            <a:avLst/>
          </a:prstGeom>
          <a:noFill/>
          <a:ln w="9525">
            <a:noFill/>
            <a:miter lim="800000"/>
            <a:headEnd/>
            <a:tailEnd/>
          </a:ln>
          <a:effectLst/>
        </p:spPr>
        <p:txBody>
          <a:bodyPr tIns="152352" bIns="38088" anchor="ctr">
            <a:spAutoFit/>
          </a:bodyPr>
          <a:lstStyle/>
          <a:p>
            <a:pPr algn="ctr">
              <a:defRPr/>
            </a:pPr>
            <a:r>
              <a:rPr lang="en-GB" sz="1400" b="1" dirty="0">
                <a:solidFill>
                  <a:srgbClr val="632523"/>
                </a:solidFill>
                <a:latin typeface="Cambria" pitchFamily="18" charset="0"/>
                <a:cs typeface="Times New Roman" pitchFamily="18" charset="0"/>
              </a:rPr>
              <a:t>        </a:t>
            </a:r>
            <a:r>
              <a:rPr lang="en-GB" sz="2400" b="1" dirty="0">
                <a:solidFill>
                  <a:srgbClr val="632523"/>
                </a:solidFill>
                <a:effectLst>
                  <a:outerShdw blurRad="38100" dist="38100" dir="2700000" algn="tl">
                    <a:srgbClr val="C0C0C0"/>
                  </a:outerShdw>
                </a:effectLst>
                <a:latin typeface="Cambria" pitchFamily="18" charset="0"/>
                <a:cs typeface="Times New Roman" pitchFamily="18" charset="0"/>
              </a:rPr>
              <a:t>2. SCOPE OF THE FTAs</a:t>
            </a:r>
          </a:p>
          <a:p>
            <a:pPr algn="ctr">
              <a:defRPr/>
            </a:pPr>
            <a:r>
              <a:rPr lang="en-GB" sz="2000" b="1" dirty="0">
                <a:solidFill>
                  <a:srgbClr val="632523"/>
                </a:solidFill>
                <a:effectLst>
                  <a:outerShdw blurRad="38100" dist="38100" dir="2700000" algn="tl">
                    <a:srgbClr val="C0C0C0"/>
                  </a:outerShdw>
                </a:effectLst>
                <a:latin typeface="Cambria" pitchFamily="18" charset="0"/>
                <a:cs typeface="Times New Roman" pitchFamily="18" charset="0"/>
              </a:rPr>
              <a:t>2.1. FTA BETWEEN THE GOVERNMENT OF MONTENEGRO</a:t>
            </a:r>
            <a:r>
              <a:rPr lang="en-US" sz="2000" b="1" dirty="0">
                <a:solidFill>
                  <a:srgbClr val="632523"/>
                </a:solidFill>
                <a:effectLst>
                  <a:outerShdw blurRad="38100" dist="38100" dir="2700000" algn="tl">
                    <a:srgbClr val="C0C0C0"/>
                  </a:outerShdw>
                </a:effectLst>
                <a:latin typeface="Cambria" pitchFamily="18" charset="0"/>
                <a:cs typeface="Times New Roman" pitchFamily="18" charset="0"/>
              </a:rPr>
              <a:t> </a:t>
            </a:r>
            <a:r>
              <a:rPr lang="en-GB" sz="2000" b="1" dirty="0">
                <a:solidFill>
                  <a:srgbClr val="632523"/>
                </a:solidFill>
                <a:effectLst>
                  <a:outerShdw blurRad="38100" dist="38100" dir="2700000" algn="tl">
                    <a:srgbClr val="C0C0C0"/>
                  </a:outerShdw>
                </a:effectLst>
                <a:latin typeface="Cambria" pitchFamily="18" charset="0"/>
                <a:cs typeface="Times New Roman" pitchFamily="18" charset="0"/>
              </a:rPr>
              <a:t>AND THE GOVERNMENT OF UKRAINE</a:t>
            </a:r>
            <a:endParaRPr lang="en-US" sz="2000" b="1" dirty="0">
              <a:solidFill>
                <a:srgbClr val="632523"/>
              </a:solidFill>
              <a:effectLst>
                <a:outerShdw blurRad="38100" dist="38100" dir="2700000" algn="tl">
                  <a:srgbClr val="C0C0C0"/>
                </a:outerShdw>
              </a:effectLst>
              <a:latin typeface="Cambria" pitchFamily="18" charset="0"/>
            </a:endParaRPr>
          </a:p>
          <a:p>
            <a:pPr eaLnBrk="0" hangingPunct="0">
              <a:defRPr/>
            </a:pPr>
            <a:endParaRPr lang="en-US" dirty="0"/>
          </a:p>
        </p:txBody>
      </p:sp>
    </p:spTree>
  </p:cSld>
  <p:clrMapOvr>
    <a:masterClrMapping/>
  </p:clrMapOvr>
  <p:transition>
    <p:split orient="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172"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717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7175"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219950" cy="36988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accent2">
                    <a:lumMod val="20000"/>
                    <a:lumOff val="80000"/>
                  </a:schemeClr>
                </a:solidFill>
                <a:latin typeface="Cambria" pitchFamily="18" charset="0"/>
              </a:rPr>
              <a:t>External Relations</a:t>
            </a:r>
            <a:endParaRPr lang="en-US" dirty="0">
              <a:solidFill>
                <a:schemeClr val="accent2">
                  <a:lumMod val="20000"/>
                  <a:lumOff val="80000"/>
                </a:schemeClr>
              </a:solidFill>
            </a:endParaRPr>
          </a:p>
        </p:txBody>
      </p:sp>
      <p:grpSp>
        <p:nvGrpSpPr>
          <p:cNvPr id="717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solidFill>
                <a:latin typeface="Cambria" pitchFamily="18" charset="0"/>
              </a:rPr>
              <a:t>Chapter 30: </a:t>
            </a:r>
            <a:r>
              <a:rPr lang="en-US" sz="1100" b="1" i="1" dirty="0">
                <a:solidFill>
                  <a:schemeClr val="accent2"/>
                </a:solidFill>
                <a:latin typeface="Cambria" pitchFamily="18" charset="0"/>
              </a:rPr>
              <a:t>External Relations</a:t>
            </a:r>
            <a:endParaRPr lang="sr-Latn-CS" sz="1100" b="1" dirty="0">
              <a:solidFill>
                <a:schemeClr val="accent2"/>
              </a:solidFill>
              <a:latin typeface="Cambria" pitchFamily="18" charset="0"/>
            </a:endParaRPr>
          </a:p>
        </p:txBody>
      </p:sp>
      <p:pic>
        <p:nvPicPr>
          <p:cNvPr id="7179"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0" y="1600200"/>
            <a:ext cx="8915400" cy="6215063"/>
          </a:xfrm>
          <a:prstGeom prst="rect">
            <a:avLst/>
          </a:prstGeom>
        </p:spPr>
        <p:txBody>
          <a:bodyPr>
            <a:spAutoFit/>
          </a:bodyPr>
          <a:lstStyle/>
          <a:p>
            <a:pPr indent="228600" algn="just" eaLnBrk="0" hangingPunct="0">
              <a:tabLst>
                <a:tab pos="457200" algn="l"/>
                <a:tab pos="685800" algn="l"/>
              </a:tabLst>
              <a:defRPr/>
            </a:pPr>
            <a:r>
              <a:rPr lang="en-US" sz="1400" b="1" dirty="0">
                <a:solidFill>
                  <a:schemeClr val="accent2">
                    <a:lumMod val="50000"/>
                  </a:schemeClr>
                </a:solidFill>
                <a:latin typeface="Cambria" pitchFamily="18" charset="0"/>
                <a:ea typeface="Calibri" pitchFamily="34" charset="0"/>
                <a:cs typeface="Times New Roman" pitchFamily="18" charset="0"/>
              </a:rPr>
              <a:t>Signed:</a:t>
            </a:r>
            <a:r>
              <a:rPr lang="sr-Latn-CS" sz="1400" dirty="0">
                <a:solidFill>
                  <a:schemeClr val="accent2">
                    <a:lumMod val="50000"/>
                  </a:schemeClr>
                </a:solidFill>
                <a:latin typeface="Cambria" pitchFamily="18" charset="0"/>
              </a:rPr>
              <a:t> 14 </a:t>
            </a:r>
            <a:r>
              <a:rPr lang="en-US" sz="1400" dirty="0">
                <a:solidFill>
                  <a:schemeClr val="accent2">
                    <a:lumMod val="50000"/>
                  </a:schemeClr>
                </a:solidFill>
                <a:latin typeface="Cambria" pitchFamily="18" charset="0"/>
              </a:rPr>
              <a:t>N</a:t>
            </a:r>
            <a:r>
              <a:rPr lang="sr-Latn-CS" sz="1400" dirty="0">
                <a:solidFill>
                  <a:schemeClr val="accent2">
                    <a:lumMod val="50000"/>
                  </a:schemeClr>
                </a:solidFill>
                <a:latin typeface="Cambria" pitchFamily="18" charset="0"/>
              </a:rPr>
              <a:t>ovemb</a:t>
            </a:r>
            <a:r>
              <a:rPr lang="en-US" sz="1400" dirty="0">
                <a:solidFill>
                  <a:schemeClr val="accent2">
                    <a:lumMod val="50000"/>
                  </a:schemeClr>
                </a:solidFill>
                <a:latin typeface="Cambria" pitchFamily="18" charset="0"/>
              </a:rPr>
              <a:t>e</a:t>
            </a:r>
            <a:r>
              <a:rPr lang="sr-Latn-CS" sz="1400" dirty="0">
                <a:solidFill>
                  <a:schemeClr val="accent2">
                    <a:lumMod val="50000"/>
                  </a:schemeClr>
                </a:solidFill>
                <a:latin typeface="Cambria" pitchFamily="18" charset="0"/>
              </a:rPr>
              <a:t>r 2011</a:t>
            </a:r>
            <a:r>
              <a:rPr lang="en-US" sz="1400" dirty="0">
                <a:solidFill>
                  <a:schemeClr val="accent2">
                    <a:lumMod val="50000"/>
                  </a:schemeClr>
                </a:solidFill>
                <a:latin typeface="Cambria" pitchFamily="18" charset="0"/>
              </a:rPr>
              <a:t> in </a:t>
            </a:r>
            <a:r>
              <a:rPr lang="en-US" sz="1400" dirty="0" err="1">
                <a:solidFill>
                  <a:schemeClr val="accent2">
                    <a:lumMod val="50000"/>
                  </a:schemeClr>
                </a:solidFill>
                <a:latin typeface="Cambria" pitchFamily="18" charset="0"/>
              </a:rPr>
              <a:t>Geneve</a:t>
            </a:r>
            <a:endParaRPr lang="en-US" sz="1400" dirty="0">
              <a:solidFill>
                <a:schemeClr val="accent2">
                  <a:lumMod val="50000"/>
                </a:schemeClr>
              </a:solidFill>
              <a:latin typeface="Cambria" pitchFamily="18" charset="0"/>
              <a:ea typeface="Calibri" pitchFamily="34" charset="0"/>
            </a:endParaRPr>
          </a:p>
          <a:p>
            <a:pPr indent="228600" algn="just" eaLnBrk="0" hangingPunct="0">
              <a:tabLst>
                <a:tab pos="457200" algn="l"/>
                <a:tab pos="685800" algn="l"/>
              </a:tabLst>
              <a:defRPr/>
            </a:pPr>
            <a:r>
              <a:rPr lang="en-US" sz="1400" b="1" dirty="0">
                <a:solidFill>
                  <a:schemeClr val="accent2">
                    <a:lumMod val="50000"/>
                  </a:schemeClr>
                </a:solidFill>
                <a:latin typeface="Cambria" pitchFamily="18" charset="0"/>
                <a:ea typeface="Calibri" pitchFamily="34" charset="0"/>
                <a:cs typeface="Times New Roman" pitchFamily="18" charset="0"/>
              </a:rPr>
              <a:t>Published in Official Gazette of Montenegro – International Agreements, no</a:t>
            </a:r>
            <a:r>
              <a:rPr lang="sr-Latn-CS" sz="1400" b="1" dirty="0">
                <a:solidFill>
                  <a:schemeClr val="accent2">
                    <a:lumMod val="50000"/>
                  </a:schemeClr>
                </a:solidFill>
                <a:latin typeface="Cambria" pitchFamily="18" charset="0"/>
              </a:rPr>
              <a:t> 8/2012</a:t>
            </a:r>
            <a:r>
              <a:rPr lang="en-US" sz="1400" b="1" dirty="0">
                <a:solidFill>
                  <a:schemeClr val="accent2">
                    <a:lumMod val="50000"/>
                  </a:schemeClr>
                </a:solidFill>
                <a:latin typeface="Cambria" pitchFamily="18" charset="0"/>
              </a:rPr>
              <a:t> from </a:t>
            </a:r>
            <a:r>
              <a:rPr lang="sr-Latn-CS" sz="1400" b="1" dirty="0">
                <a:solidFill>
                  <a:schemeClr val="accent2">
                    <a:lumMod val="50000"/>
                  </a:schemeClr>
                </a:solidFill>
                <a:latin typeface="Cambria" pitchFamily="18" charset="0"/>
              </a:rPr>
              <a:t>19 </a:t>
            </a:r>
            <a:r>
              <a:rPr lang="en-US" sz="1400" b="1" dirty="0">
                <a:solidFill>
                  <a:schemeClr val="accent2">
                    <a:lumMod val="50000"/>
                  </a:schemeClr>
                </a:solidFill>
                <a:latin typeface="Cambria" pitchFamily="18" charset="0"/>
              </a:rPr>
              <a:t>June</a:t>
            </a:r>
            <a:r>
              <a:rPr lang="sr-Latn-CS" sz="1400" b="1" dirty="0">
                <a:solidFill>
                  <a:schemeClr val="accent2">
                    <a:lumMod val="50000"/>
                  </a:schemeClr>
                </a:solidFill>
                <a:latin typeface="Cambria" pitchFamily="18" charset="0"/>
              </a:rPr>
              <a:t> 2012</a:t>
            </a:r>
            <a:endParaRPr lang="en-US" sz="1400" b="1" dirty="0">
              <a:solidFill>
                <a:schemeClr val="accent2">
                  <a:lumMod val="50000"/>
                </a:schemeClr>
              </a:solidFill>
              <a:latin typeface="Cambria" pitchFamily="18" charset="0"/>
            </a:endParaRPr>
          </a:p>
          <a:p>
            <a:pPr indent="228600" algn="just" eaLnBrk="0" hangingPunct="0">
              <a:tabLst>
                <a:tab pos="457200" algn="l"/>
                <a:tab pos="685800" algn="l"/>
              </a:tabLst>
              <a:defRPr/>
            </a:pPr>
            <a:r>
              <a:rPr lang="en-US" sz="1400" b="1" dirty="0">
                <a:solidFill>
                  <a:schemeClr val="accent2">
                    <a:lumMod val="50000"/>
                  </a:schemeClr>
                </a:solidFill>
                <a:latin typeface="Cambria" pitchFamily="18" charset="0"/>
                <a:ea typeface="Calibri" pitchFamily="34" charset="0"/>
                <a:cs typeface="Times New Roman" pitchFamily="18" charset="0"/>
              </a:rPr>
              <a:t>Entered into force: </a:t>
            </a:r>
            <a:r>
              <a:rPr lang="en-US" sz="1400" dirty="0">
                <a:solidFill>
                  <a:schemeClr val="accent2">
                    <a:lumMod val="50000"/>
                  </a:schemeClr>
                </a:solidFill>
                <a:latin typeface="Cambria" pitchFamily="18" charset="0"/>
                <a:ea typeface="Arial Unicode MS" pitchFamily="34" charset="-128"/>
                <a:cs typeface="Arial Unicode MS" pitchFamily="34" charset="-128"/>
              </a:rPr>
              <a:t>MNE – Swiss and Lichtenstein - 1 September 2012</a:t>
            </a:r>
          </a:p>
          <a:p>
            <a:pPr indent="228600">
              <a:tabLst>
                <a:tab pos="457200" algn="l"/>
                <a:tab pos="685800" algn="l"/>
              </a:tabLst>
              <a:defRPr/>
            </a:pPr>
            <a:r>
              <a:rPr lang="en-US" sz="1400" dirty="0">
                <a:solidFill>
                  <a:schemeClr val="accent2">
                    <a:lumMod val="50000"/>
                  </a:schemeClr>
                </a:solidFill>
                <a:latin typeface="Cambria" pitchFamily="18" charset="0"/>
                <a:ea typeface="Arial Unicode MS" pitchFamily="34" charset="-128"/>
                <a:cs typeface="Arial Unicode MS" pitchFamily="34" charset="-128"/>
              </a:rPr>
              <a:t>                                        MNE – Island – 1 October 2012</a:t>
            </a:r>
          </a:p>
          <a:p>
            <a:pPr indent="228600">
              <a:tabLst>
                <a:tab pos="457200" algn="l"/>
                <a:tab pos="685800" algn="l"/>
              </a:tabLst>
              <a:defRPr/>
            </a:pPr>
            <a:r>
              <a:rPr lang="en-US" sz="1400" dirty="0">
                <a:solidFill>
                  <a:schemeClr val="accent2">
                    <a:lumMod val="50000"/>
                  </a:schemeClr>
                </a:solidFill>
                <a:latin typeface="Cambria" pitchFamily="18" charset="0"/>
                <a:ea typeface="Arial Unicode MS" pitchFamily="34" charset="-128"/>
                <a:cs typeface="Arial Unicode MS" pitchFamily="34" charset="-128"/>
              </a:rPr>
              <a:t>                                        MNE – Norway – 1 November 2012</a:t>
            </a:r>
            <a:endParaRPr lang="en-US" sz="1400" b="1" dirty="0">
              <a:solidFill>
                <a:schemeClr val="accent2">
                  <a:lumMod val="50000"/>
                </a:schemeClr>
              </a:solidFill>
              <a:latin typeface="Cambria" pitchFamily="18" charset="0"/>
            </a:endParaRPr>
          </a:p>
          <a:p>
            <a:pPr indent="228600" algn="just" eaLnBrk="0" hangingPunct="0">
              <a:tabLst>
                <a:tab pos="457200" algn="l"/>
                <a:tab pos="685800" algn="l"/>
              </a:tabLst>
              <a:defRPr/>
            </a:pPr>
            <a:r>
              <a:rPr lang="en-US" sz="1400" b="1" dirty="0">
                <a:solidFill>
                  <a:schemeClr val="accent2">
                    <a:lumMod val="50000"/>
                  </a:schemeClr>
                </a:solidFill>
                <a:latin typeface="Cambria" pitchFamily="18" charset="0"/>
              </a:rPr>
              <a:t>Scope: </a:t>
            </a:r>
            <a:r>
              <a:rPr lang="en-US" sz="1400" dirty="0">
                <a:solidFill>
                  <a:schemeClr val="accent2">
                    <a:lumMod val="50000"/>
                  </a:schemeClr>
                </a:solidFill>
                <a:latin typeface="Cambria" pitchFamily="18" charset="0"/>
              </a:rPr>
              <a:t>Goods</a:t>
            </a:r>
          </a:p>
          <a:p>
            <a:pPr marL="808038" indent="-179388">
              <a:buFontTx/>
              <a:buBlip>
                <a:blip r:embed="rId5"/>
              </a:buBlip>
              <a:defRPr/>
            </a:pPr>
            <a:r>
              <a:rPr lang="en-GB" sz="1400" b="1" dirty="0">
                <a:solidFill>
                  <a:schemeClr val="accent2">
                    <a:lumMod val="50000"/>
                  </a:schemeClr>
                </a:solidFill>
                <a:latin typeface="Cambria" pitchFamily="18" charset="0"/>
              </a:rPr>
              <a:t>Agreement on Agriculture between Switzerland and Montenegro</a:t>
            </a:r>
            <a:r>
              <a:rPr lang="sr-Latn-CS" sz="1400" b="1" dirty="0">
                <a:solidFill>
                  <a:schemeClr val="accent2">
                    <a:lumMod val="50000"/>
                  </a:schemeClr>
                </a:solidFill>
                <a:latin typeface="Cambria" pitchFamily="18" charset="0"/>
              </a:rPr>
              <a:t>, </a:t>
            </a:r>
            <a:r>
              <a:rPr lang="en-GB" sz="1400" b="1" dirty="0">
                <a:solidFill>
                  <a:schemeClr val="accent2">
                    <a:lumMod val="50000"/>
                  </a:schemeClr>
                </a:solidFill>
                <a:latin typeface="Cambria" pitchFamily="18" charset="0"/>
              </a:rPr>
              <a:t>Agreement on Agriculture between Norway and Montenegro</a:t>
            </a:r>
            <a:r>
              <a:rPr lang="sr-Latn-CS" sz="1400" b="1" dirty="0">
                <a:solidFill>
                  <a:schemeClr val="accent2">
                    <a:lumMod val="50000"/>
                  </a:schemeClr>
                </a:solidFill>
                <a:latin typeface="Cambria" pitchFamily="18" charset="0"/>
              </a:rPr>
              <a:t> and </a:t>
            </a:r>
            <a:r>
              <a:rPr lang="en-GB" sz="1400" b="1" dirty="0">
                <a:solidFill>
                  <a:schemeClr val="accent2">
                    <a:lumMod val="50000"/>
                  </a:schemeClr>
                </a:solidFill>
                <a:latin typeface="Cambria" pitchFamily="18" charset="0"/>
              </a:rPr>
              <a:t>Agreement on Agriculture between Island and Montenegro</a:t>
            </a:r>
            <a:r>
              <a:rPr lang="sr-Latn-CS" sz="1400" b="1" dirty="0">
                <a:solidFill>
                  <a:schemeClr val="accent2">
                    <a:lumMod val="50000"/>
                  </a:schemeClr>
                </a:solidFill>
                <a:latin typeface="Cambria" pitchFamily="18" charset="0"/>
              </a:rPr>
              <a:t> </a:t>
            </a:r>
            <a:r>
              <a:rPr lang="sr-Latn-CS" sz="1400" dirty="0">
                <a:solidFill>
                  <a:schemeClr val="accent2">
                    <a:lumMod val="50000"/>
                  </a:schemeClr>
                </a:solidFill>
                <a:latin typeface="Cambria" pitchFamily="18" charset="0"/>
              </a:rPr>
              <a:t>(a</a:t>
            </a:r>
            <a:r>
              <a:rPr lang="en-GB" sz="1400" dirty="0" err="1">
                <a:solidFill>
                  <a:schemeClr val="accent2">
                    <a:lumMod val="50000"/>
                  </a:schemeClr>
                </a:solidFill>
                <a:latin typeface="Cambria" pitchFamily="18" charset="0"/>
              </a:rPr>
              <a:t>dministered</a:t>
            </a:r>
            <a:r>
              <a:rPr lang="en-GB" sz="1400" dirty="0">
                <a:solidFill>
                  <a:schemeClr val="accent2">
                    <a:lumMod val="50000"/>
                  </a:schemeClr>
                </a:solidFill>
                <a:latin typeface="Cambria" pitchFamily="18" charset="0"/>
              </a:rPr>
              <a:t> by </a:t>
            </a:r>
            <a:r>
              <a:rPr lang="sr-Latn-CS" sz="1400" dirty="0">
                <a:solidFill>
                  <a:schemeClr val="accent2">
                    <a:lumMod val="50000"/>
                  </a:schemeClr>
                </a:solidFill>
                <a:latin typeface="Cambria" pitchFamily="18" charset="0"/>
              </a:rPr>
              <a:t>the </a:t>
            </a:r>
            <a:r>
              <a:rPr lang="en-GB" sz="1400" dirty="0">
                <a:solidFill>
                  <a:schemeClr val="accent2">
                    <a:lumMod val="50000"/>
                  </a:schemeClr>
                </a:solidFill>
                <a:latin typeface="Cambria" pitchFamily="18" charset="0"/>
              </a:rPr>
              <a:t>Ministry for </a:t>
            </a:r>
            <a:r>
              <a:rPr lang="en-US" sz="1400" dirty="0">
                <a:solidFill>
                  <a:schemeClr val="accent2">
                    <a:lumMod val="50000"/>
                  </a:schemeClr>
                </a:solidFill>
                <a:latin typeface="Cambria" pitchFamily="18" charset="0"/>
              </a:rPr>
              <a:t>Agriculture and Rural Development</a:t>
            </a:r>
            <a:r>
              <a:rPr lang="sr-Latn-CS" sz="1400" dirty="0">
                <a:solidFill>
                  <a:schemeClr val="accent2">
                    <a:lumMod val="50000"/>
                  </a:schemeClr>
                </a:solidFill>
                <a:latin typeface="Cambria" pitchFamily="18" charset="0"/>
              </a:rPr>
              <a:t>)</a:t>
            </a:r>
            <a:endParaRPr lang="en-GB" sz="1400" dirty="0">
              <a:solidFill>
                <a:schemeClr val="accent2">
                  <a:lumMod val="50000"/>
                </a:schemeClr>
              </a:solidFill>
              <a:latin typeface="Cambria" pitchFamily="18" charset="0"/>
            </a:endParaRPr>
          </a:p>
          <a:p>
            <a:pPr marL="808038" indent="-179388">
              <a:buFontTx/>
              <a:buBlip>
                <a:blip r:embed="rId5"/>
              </a:buBlip>
              <a:defRPr/>
            </a:pPr>
            <a:r>
              <a:rPr lang="en-US" sz="1400" b="1" dirty="0">
                <a:solidFill>
                  <a:schemeClr val="accent2">
                    <a:lumMod val="50000"/>
                  </a:schemeClr>
                </a:solidFill>
                <a:latin typeface="Cambria" pitchFamily="18" charset="0"/>
              </a:rPr>
              <a:t>Annex I – Excluded Products</a:t>
            </a:r>
            <a:r>
              <a:rPr lang="sr-Latn-CS" sz="1400" b="1" dirty="0">
                <a:solidFill>
                  <a:schemeClr val="accent2">
                    <a:lumMod val="50000"/>
                  </a:schemeClr>
                </a:solidFill>
                <a:latin typeface="Cambria" pitchFamily="18" charset="0"/>
              </a:rPr>
              <a:t> (</a:t>
            </a:r>
            <a:r>
              <a:rPr lang="sr-Latn-CS" sz="1400" dirty="0">
                <a:solidFill>
                  <a:schemeClr val="accent2">
                    <a:lumMod val="50000"/>
                  </a:schemeClr>
                </a:solidFill>
                <a:latin typeface="Cambria" pitchFamily="18" charset="0"/>
              </a:rPr>
              <a:t>a</a:t>
            </a:r>
            <a:r>
              <a:rPr lang="en-GB" sz="1400" dirty="0" err="1">
                <a:solidFill>
                  <a:schemeClr val="accent2">
                    <a:lumMod val="50000"/>
                  </a:schemeClr>
                </a:solidFill>
                <a:latin typeface="Cambria" pitchFamily="18" charset="0"/>
              </a:rPr>
              <a:t>dministered</a:t>
            </a:r>
            <a:r>
              <a:rPr lang="en-GB" sz="1400" dirty="0">
                <a:solidFill>
                  <a:schemeClr val="accent2">
                    <a:lumMod val="50000"/>
                  </a:schemeClr>
                </a:solidFill>
                <a:latin typeface="Cambria" pitchFamily="18" charset="0"/>
              </a:rPr>
              <a:t> by</a:t>
            </a:r>
            <a:r>
              <a:rPr lang="sr-Latn-CS" sz="1400" dirty="0">
                <a:solidFill>
                  <a:schemeClr val="accent2">
                    <a:lumMod val="50000"/>
                  </a:schemeClr>
                </a:solidFill>
                <a:latin typeface="Cambria" pitchFamily="18" charset="0"/>
              </a:rPr>
              <a:t> the</a:t>
            </a:r>
            <a:r>
              <a:rPr lang="en-GB" sz="1400" dirty="0">
                <a:solidFill>
                  <a:schemeClr val="accent2">
                    <a:lumMod val="50000"/>
                  </a:schemeClr>
                </a:solidFill>
                <a:latin typeface="Cambria" pitchFamily="18" charset="0"/>
              </a:rPr>
              <a:t> Ministry of Economy, Ministry of Finance and </a:t>
            </a:r>
            <a:r>
              <a:rPr lang="en-US" sz="1400" dirty="0">
                <a:solidFill>
                  <a:srgbClr val="632523"/>
                </a:solidFill>
                <a:latin typeface="Cambria" pitchFamily="18" charset="0"/>
              </a:rPr>
              <a:t>Customs Authority</a:t>
            </a:r>
            <a:r>
              <a:rPr lang="sr-Latn-CS" sz="1400" dirty="0">
                <a:solidFill>
                  <a:schemeClr val="accent2">
                    <a:lumMod val="50000"/>
                  </a:schemeClr>
                </a:solidFill>
                <a:latin typeface="Cambria" pitchFamily="18" charset="0"/>
              </a:rPr>
              <a:t>)</a:t>
            </a:r>
            <a:endParaRPr lang="en-US" sz="1400" b="1" dirty="0">
              <a:solidFill>
                <a:schemeClr val="accent2">
                  <a:lumMod val="50000"/>
                </a:schemeClr>
              </a:solidFill>
              <a:latin typeface="Cambria" pitchFamily="18" charset="0"/>
            </a:endParaRPr>
          </a:p>
          <a:p>
            <a:pPr marL="808038" indent="-179388">
              <a:buFontTx/>
              <a:buBlip>
                <a:blip r:embed="rId5"/>
              </a:buBlip>
              <a:defRPr/>
            </a:pPr>
            <a:r>
              <a:rPr lang="en-GB" sz="1400" b="1" dirty="0">
                <a:solidFill>
                  <a:schemeClr val="accent2">
                    <a:lumMod val="50000"/>
                  </a:schemeClr>
                </a:solidFill>
                <a:latin typeface="Cambria" pitchFamily="18" charset="0"/>
              </a:rPr>
              <a:t>Annex II - Processed Agricultural Products</a:t>
            </a:r>
            <a:r>
              <a:rPr lang="sr-Latn-CS" sz="1400" dirty="0">
                <a:solidFill>
                  <a:schemeClr val="accent2">
                    <a:lumMod val="50000"/>
                  </a:schemeClr>
                </a:solidFill>
                <a:latin typeface="Cambria" pitchFamily="18" charset="0"/>
              </a:rPr>
              <a:t> (a</a:t>
            </a:r>
            <a:r>
              <a:rPr lang="en-GB" sz="1400" dirty="0" err="1">
                <a:solidFill>
                  <a:schemeClr val="accent2">
                    <a:lumMod val="50000"/>
                  </a:schemeClr>
                </a:solidFill>
                <a:latin typeface="Cambria" pitchFamily="18" charset="0"/>
              </a:rPr>
              <a:t>dministered</a:t>
            </a:r>
            <a:r>
              <a:rPr lang="en-GB" sz="1400" dirty="0">
                <a:solidFill>
                  <a:schemeClr val="accent2">
                    <a:lumMod val="50000"/>
                  </a:schemeClr>
                </a:solidFill>
                <a:latin typeface="Cambria" pitchFamily="18" charset="0"/>
              </a:rPr>
              <a:t> by</a:t>
            </a:r>
            <a:r>
              <a:rPr lang="sr-Latn-CS" sz="1400" dirty="0">
                <a:solidFill>
                  <a:schemeClr val="accent2">
                    <a:lumMod val="50000"/>
                  </a:schemeClr>
                </a:solidFill>
                <a:latin typeface="Cambria" pitchFamily="18" charset="0"/>
              </a:rPr>
              <a:t> the</a:t>
            </a:r>
            <a:r>
              <a:rPr lang="en-GB" sz="1400" dirty="0">
                <a:solidFill>
                  <a:schemeClr val="accent2">
                    <a:lumMod val="50000"/>
                  </a:schemeClr>
                </a:solidFill>
                <a:latin typeface="Cambria" pitchFamily="18" charset="0"/>
              </a:rPr>
              <a:t> Ministry for </a:t>
            </a:r>
            <a:r>
              <a:rPr lang="en-US" sz="1400" dirty="0">
                <a:solidFill>
                  <a:schemeClr val="accent2">
                    <a:lumMod val="50000"/>
                  </a:schemeClr>
                </a:solidFill>
                <a:latin typeface="Cambria" pitchFamily="18" charset="0"/>
              </a:rPr>
              <a:t>Agriculture and Rural Development</a:t>
            </a:r>
            <a:r>
              <a:rPr lang="sr-Latn-CS" sz="1400" dirty="0">
                <a:solidFill>
                  <a:schemeClr val="accent2">
                    <a:lumMod val="50000"/>
                  </a:schemeClr>
                </a:solidFill>
                <a:latin typeface="Cambria" pitchFamily="18" charset="0"/>
              </a:rPr>
              <a:t>)</a:t>
            </a:r>
            <a:endParaRPr lang="en-GB" sz="1400" b="1" dirty="0">
              <a:solidFill>
                <a:schemeClr val="accent2">
                  <a:lumMod val="50000"/>
                </a:schemeClr>
              </a:solidFill>
              <a:latin typeface="Cambria" pitchFamily="18" charset="0"/>
            </a:endParaRPr>
          </a:p>
          <a:p>
            <a:pPr marL="808038" indent="-179388">
              <a:buFontTx/>
              <a:buBlip>
                <a:blip r:embed="rId5"/>
              </a:buBlip>
              <a:defRPr/>
            </a:pPr>
            <a:r>
              <a:rPr lang="en-GB" sz="1400" b="1" dirty="0">
                <a:solidFill>
                  <a:schemeClr val="accent2">
                    <a:lumMod val="50000"/>
                  </a:schemeClr>
                </a:solidFill>
                <a:latin typeface="Cambria" pitchFamily="18" charset="0"/>
              </a:rPr>
              <a:t>Annex III - </a:t>
            </a:r>
            <a:r>
              <a:rPr lang="en-US" sz="1400" b="1" dirty="0">
                <a:solidFill>
                  <a:schemeClr val="accent2">
                    <a:lumMod val="50000"/>
                  </a:schemeClr>
                </a:solidFill>
                <a:latin typeface="Cambria" pitchFamily="18" charset="0"/>
              </a:rPr>
              <a:t>Fish and Other Marine Products</a:t>
            </a:r>
            <a:r>
              <a:rPr lang="sr-Latn-CS" sz="1400" dirty="0">
                <a:solidFill>
                  <a:schemeClr val="accent2">
                    <a:lumMod val="50000"/>
                  </a:schemeClr>
                </a:solidFill>
                <a:latin typeface="Cambria" pitchFamily="18" charset="0"/>
              </a:rPr>
              <a:t> (a</a:t>
            </a:r>
            <a:r>
              <a:rPr lang="en-GB" sz="1400" dirty="0" err="1">
                <a:solidFill>
                  <a:schemeClr val="accent2">
                    <a:lumMod val="50000"/>
                  </a:schemeClr>
                </a:solidFill>
                <a:latin typeface="Cambria" pitchFamily="18" charset="0"/>
              </a:rPr>
              <a:t>dministered</a:t>
            </a:r>
            <a:r>
              <a:rPr lang="en-GB" sz="1400" dirty="0">
                <a:solidFill>
                  <a:schemeClr val="accent2">
                    <a:lumMod val="50000"/>
                  </a:schemeClr>
                </a:solidFill>
                <a:latin typeface="Cambria" pitchFamily="18" charset="0"/>
              </a:rPr>
              <a:t> by </a:t>
            </a:r>
            <a:r>
              <a:rPr lang="sr-Latn-CS" sz="1400" dirty="0">
                <a:solidFill>
                  <a:schemeClr val="accent2">
                    <a:lumMod val="50000"/>
                  </a:schemeClr>
                </a:solidFill>
                <a:latin typeface="Cambria" pitchFamily="18" charset="0"/>
              </a:rPr>
              <a:t>the </a:t>
            </a:r>
            <a:r>
              <a:rPr lang="en-GB" sz="1400" dirty="0">
                <a:solidFill>
                  <a:schemeClr val="accent2">
                    <a:lumMod val="50000"/>
                  </a:schemeClr>
                </a:solidFill>
                <a:latin typeface="Cambria" pitchFamily="18" charset="0"/>
              </a:rPr>
              <a:t>Ministry for </a:t>
            </a:r>
            <a:r>
              <a:rPr lang="en-US" sz="1400" dirty="0">
                <a:solidFill>
                  <a:schemeClr val="accent2">
                    <a:lumMod val="50000"/>
                  </a:schemeClr>
                </a:solidFill>
                <a:latin typeface="Cambria" pitchFamily="18" charset="0"/>
              </a:rPr>
              <a:t>Agriculture and Rural Development</a:t>
            </a:r>
            <a:r>
              <a:rPr lang="sr-Latn-CS" sz="1400" dirty="0">
                <a:solidFill>
                  <a:schemeClr val="accent2">
                    <a:lumMod val="50000"/>
                  </a:schemeClr>
                </a:solidFill>
                <a:latin typeface="Cambria" pitchFamily="18" charset="0"/>
              </a:rPr>
              <a:t>)</a:t>
            </a:r>
            <a:endParaRPr lang="en-US" sz="1400" b="1" dirty="0">
              <a:solidFill>
                <a:schemeClr val="accent2">
                  <a:lumMod val="50000"/>
                </a:schemeClr>
              </a:solidFill>
              <a:latin typeface="Cambria" pitchFamily="18" charset="0"/>
            </a:endParaRPr>
          </a:p>
          <a:p>
            <a:pPr marL="808038" indent="-179388">
              <a:buFontTx/>
              <a:buBlip>
                <a:blip r:embed="rId5"/>
              </a:buBlip>
              <a:defRPr/>
            </a:pPr>
            <a:r>
              <a:rPr lang="en-GB" sz="1400" b="1" dirty="0">
                <a:solidFill>
                  <a:schemeClr val="accent2">
                    <a:lumMod val="50000"/>
                  </a:schemeClr>
                </a:solidFill>
                <a:latin typeface="Cambria" pitchFamily="18" charset="0"/>
              </a:rPr>
              <a:t>Annex IV - Trade Facilitation</a:t>
            </a:r>
            <a:r>
              <a:rPr lang="sr-Latn-CS" sz="1400" b="1" dirty="0">
                <a:solidFill>
                  <a:schemeClr val="accent2">
                    <a:lumMod val="50000"/>
                  </a:schemeClr>
                </a:solidFill>
                <a:latin typeface="Cambria" pitchFamily="18" charset="0"/>
              </a:rPr>
              <a:t> </a:t>
            </a:r>
            <a:r>
              <a:rPr lang="sr-Latn-CS" sz="1400" dirty="0">
                <a:solidFill>
                  <a:schemeClr val="accent2">
                    <a:lumMod val="50000"/>
                  </a:schemeClr>
                </a:solidFill>
                <a:latin typeface="Cambria" pitchFamily="18" charset="0"/>
              </a:rPr>
              <a:t>(a</a:t>
            </a:r>
            <a:r>
              <a:rPr lang="en-GB" sz="1400" dirty="0" err="1">
                <a:solidFill>
                  <a:schemeClr val="accent2">
                    <a:lumMod val="50000"/>
                  </a:schemeClr>
                </a:solidFill>
                <a:latin typeface="Cambria" pitchFamily="18" charset="0"/>
              </a:rPr>
              <a:t>dministered</a:t>
            </a:r>
            <a:r>
              <a:rPr lang="en-GB" sz="1400" dirty="0">
                <a:solidFill>
                  <a:schemeClr val="accent2">
                    <a:lumMod val="50000"/>
                  </a:schemeClr>
                </a:solidFill>
                <a:latin typeface="Cambria" pitchFamily="18" charset="0"/>
              </a:rPr>
              <a:t> by</a:t>
            </a:r>
            <a:r>
              <a:rPr lang="sr-Latn-CS" sz="1400" dirty="0">
                <a:solidFill>
                  <a:schemeClr val="accent2">
                    <a:lumMod val="50000"/>
                  </a:schemeClr>
                </a:solidFill>
                <a:latin typeface="Cambria" pitchFamily="18" charset="0"/>
              </a:rPr>
              <a:t> the</a:t>
            </a:r>
            <a:r>
              <a:rPr lang="en-GB" sz="1400" dirty="0">
                <a:solidFill>
                  <a:schemeClr val="accent2">
                    <a:lumMod val="50000"/>
                  </a:schemeClr>
                </a:solidFill>
                <a:latin typeface="Cambria" pitchFamily="18" charset="0"/>
              </a:rPr>
              <a:t> Ministry of Economy</a:t>
            </a:r>
            <a:r>
              <a:rPr lang="sr-Latn-CS" sz="1400" dirty="0">
                <a:solidFill>
                  <a:schemeClr val="accent2">
                    <a:lumMod val="50000"/>
                  </a:schemeClr>
                </a:solidFill>
                <a:latin typeface="Cambria" pitchFamily="18" charset="0"/>
              </a:rPr>
              <a:t>,</a:t>
            </a:r>
            <a:r>
              <a:rPr lang="en-GB" sz="1400" dirty="0">
                <a:solidFill>
                  <a:schemeClr val="accent2">
                    <a:lumMod val="50000"/>
                  </a:schemeClr>
                </a:solidFill>
                <a:latin typeface="Cambria" pitchFamily="18" charset="0"/>
              </a:rPr>
              <a:t> Ministry for </a:t>
            </a:r>
            <a:r>
              <a:rPr lang="en-US" sz="1400" dirty="0">
                <a:solidFill>
                  <a:schemeClr val="accent2">
                    <a:lumMod val="50000"/>
                  </a:schemeClr>
                </a:solidFill>
                <a:latin typeface="Cambria" pitchFamily="18" charset="0"/>
              </a:rPr>
              <a:t>Agriculture and Rural Development</a:t>
            </a:r>
            <a:r>
              <a:rPr lang="sr-Latn-CS" sz="1400" dirty="0">
                <a:solidFill>
                  <a:schemeClr val="accent2">
                    <a:lumMod val="50000"/>
                  </a:schemeClr>
                </a:solidFill>
                <a:latin typeface="Cambria" pitchFamily="18" charset="0"/>
              </a:rPr>
              <a:t>, </a:t>
            </a:r>
            <a:r>
              <a:rPr lang="en-US" sz="1400" dirty="0">
                <a:solidFill>
                  <a:schemeClr val="accent2">
                    <a:lumMod val="50000"/>
                  </a:schemeClr>
                </a:solidFill>
                <a:latin typeface="Cambria" pitchFamily="18" charset="0"/>
              </a:rPr>
              <a:t>Ministry of Finance</a:t>
            </a:r>
            <a:r>
              <a:rPr lang="sr-Latn-CS" sz="1400" dirty="0">
                <a:solidFill>
                  <a:schemeClr val="accent2">
                    <a:lumMod val="50000"/>
                  </a:schemeClr>
                </a:solidFill>
                <a:latin typeface="Cambria" pitchFamily="18" charset="0"/>
              </a:rPr>
              <a:t> and</a:t>
            </a:r>
            <a:r>
              <a:rPr lang="en-US" sz="1400" dirty="0">
                <a:solidFill>
                  <a:schemeClr val="accent2">
                    <a:lumMod val="50000"/>
                  </a:schemeClr>
                </a:solidFill>
                <a:latin typeface="Cambria" pitchFamily="18" charset="0"/>
              </a:rPr>
              <a:t> Customs Authority</a:t>
            </a:r>
            <a:r>
              <a:rPr lang="sr-Latn-CS" sz="1400" dirty="0">
                <a:solidFill>
                  <a:schemeClr val="accent2">
                    <a:lumMod val="50000"/>
                  </a:schemeClr>
                </a:solidFill>
                <a:latin typeface="Cambria" pitchFamily="18" charset="0"/>
              </a:rPr>
              <a:t>)</a:t>
            </a:r>
            <a:endParaRPr lang="en-GB" sz="1400" b="1" dirty="0">
              <a:solidFill>
                <a:schemeClr val="accent2">
                  <a:lumMod val="50000"/>
                </a:schemeClr>
              </a:solidFill>
              <a:latin typeface="Cambria" pitchFamily="18" charset="0"/>
            </a:endParaRPr>
          </a:p>
          <a:p>
            <a:pPr marL="808038" indent="-179388">
              <a:buFontTx/>
              <a:buBlip>
                <a:blip r:embed="rId5"/>
              </a:buBlip>
              <a:defRPr/>
            </a:pPr>
            <a:r>
              <a:rPr lang="en-GB" sz="1400" b="1" dirty="0">
                <a:solidFill>
                  <a:schemeClr val="accent2">
                    <a:lumMod val="50000"/>
                  </a:schemeClr>
                </a:solidFill>
                <a:latin typeface="Cambria" pitchFamily="18" charset="0"/>
              </a:rPr>
              <a:t>Annex V - Mandate of the Sub-committee on Rules of Origin, Customs Procedures and Trade Facilitation</a:t>
            </a:r>
            <a:r>
              <a:rPr lang="sr-Latn-CS" sz="1400" b="1" dirty="0">
                <a:solidFill>
                  <a:schemeClr val="accent2">
                    <a:lumMod val="50000"/>
                  </a:schemeClr>
                </a:solidFill>
                <a:latin typeface="Cambria" pitchFamily="18" charset="0"/>
              </a:rPr>
              <a:t> </a:t>
            </a:r>
            <a:r>
              <a:rPr lang="sr-Latn-CS" sz="1400" dirty="0">
                <a:solidFill>
                  <a:schemeClr val="accent2">
                    <a:lumMod val="50000"/>
                  </a:schemeClr>
                </a:solidFill>
                <a:latin typeface="Cambria" pitchFamily="18" charset="0"/>
              </a:rPr>
              <a:t>(a</a:t>
            </a:r>
            <a:r>
              <a:rPr lang="en-GB" sz="1400" dirty="0" err="1">
                <a:solidFill>
                  <a:schemeClr val="accent2">
                    <a:lumMod val="50000"/>
                  </a:schemeClr>
                </a:solidFill>
                <a:latin typeface="Cambria" pitchFamily="18" charset="0"/>
              </a:rPr>
              <a:t>dministered</a:t>
            </a:r>
            <a:r>
              <a:rPr lang="en-GB" sz="1400" dirty="0">
                <a:solidFill>
                  <a:schemeClr val="accent2">
                    <a:lumMod val="50000"/>
                  </a:schemeClr>
                </a:solidFill>
                <a:latin typeface="Cambria" pitchFamily="18" charset="0"/>
              </a:rPr>
              <a:t> by</a:t>
            </a:r>
            <a:r>
              <a:rPr lang="sr-Latn-CS" sz="1400" dirty="0">
                <a:solidFill>
                  <a:schemeClr val="accent2">
                    <a:lumMod val="50000"/>
                  </a:schemeClr>
                </a:solidFill>
                <a:latin typeface="Cambria" pitchFamily="18" charset="0"/>
              </a:rPr>
              <a:t> the</a:t>
            </a:r>
            <a:r>
              <a:rPr lang="en-GB" sz="1400" dirty="0">
                <a:solidFill>
                  <a:schemeClr val="accent2">
                    <a:lumMod val="50000"/>
                  </a:schemeClr>
                </a:solidFill>
                <a:latin typeface="Cambria" pitchFamily="18" charset="0"/>
              </a:rPr>
              <a:t> Ministry of Economy</a:t>
            </a:r>
            <a:r>
              <a:rPr lang="sr-Latn-CS" sz="1400" dirty="0">
                <a:solidFill>
                  <a:schemeClr val="accent2">
                    <a:lumMod val="50000"/>
                  </a:schemeClr>
                </a:solidFill>
                <a:latin typeface="Cambria" pitchFamily="18" charset="0"/>
              </a:rPr>
              <a:t>, </a:t>
            </a:r>
            <a:r>
              <a:rPr lang="en-US" sz="1400" dirty="0">
                <a:solidFill>
                  <a:schemeClr val="accent2">
                    <a:lumMod val="50000"/>
                  </a:schemeClr>
                </a:solidFill>
                <a:latin typeface="Cambria" pitchFamily="18" charset="0"/>
              </a:rPr>
              <a:t>Ministry of Foreign Affairs and European Integration</a:t>
            </a:r>
            <a:r>
              <a:rPr lang="sr-Latn-CS" sz="1400" dirty="0">
                <a:solidFill>
                  <a:schemeClr val="accent2">
                    <a:lumMod val="50000"/>
                  </a:schemeClr>
                </a:solidFill>
                <a:latin typeface="Cambria" pitchFamily="18" charset="0"/>
              </a:rPr>
              <a:t>, </a:t>
            </a:r>
            <a:r>
              <a:rPr lang="en-US" sz="1400" dirty="0">
                <a:solidFill>
                  <a:schemeClr val="accent2">
                    <a:lumMod val="50000"/>
                  </a:schemeClr>
                </a:solidFill>
                <a:latin typeface="Cambria" pitchFamily="18" charset="0"/>
              </a:rPr>
              <a:t>Ministry of Finance</a:t>
            </a:r>
            <a:r>
              <a:rPr lang="sr-Latn-CS" sz="1400" dirty="0">
                <a:solidFill>
                  <a:schemeClr val="accent2">
                    <a:lumMod val="50000"/>
                  </a:schemeClr>
                </a:solidFill>
                <a:latin typeface="Cambria" pitchFamily="18" charset="0"/>
              </a:rPr>
              <a:t> and</a:t>
            </a:r>
            <a:r>
              <a:rPr lang="en-US" sz="1400" dirty="0">
                <a:solidFill>
                  <a:schemeClr val="accent2">
                    <a:lumMod val="50000"/>
                  </a:schemeClr>
                </a:solidFill>
                <a:latin typeface="Cambria" pitchFamily="18" charset="0"/>
              </a:rPr>
              <a:t> Customs Authority</a:t>
            </a:r>
            <a:r>
              <a:rPr lang="sr-Latn-CS" sz="1400" dirty="0">
                <a:solidFill>
                  <a:schemeClr val="accent2">
                    <a:lumMod val="50000"/>
                  </a:schemeClr>
                </a:solidFill>
                <a:latin typeface="Cambria" pitchFamily="18" charset="0"/>
              </a:rPr>
              <a:t>)</a:t>
            </a:r>
            <a:endParaRPr lang="en-GB" sz="1400" dirty="0">
              <a:solidFill>
                <a:schemeClr val="accent2">
                  <a:lumMod val="50000"/>
                </a:schemeClr>
              </a:solidFill>
              <a:latin typeface="Cambria" pitchFamily="18" charset="0"/>
            </a:endParaRPr>
          </a:p>
          <a:p>
            <a:pPr marL="808038" indent="-179388">
              <a:buFontTx/>
              <a:buBlip>
                <a:blip r:embed="rId5"/>
              </a:buBlip>
              <a:defRPr/>
            </a:pPr>
            <a:r>
              <a:rPr lang="en-GB" sz="1400" b="1" dirty="0">
                <a:solidFill>
                  <a:schemeClr val="accent2">
                    <a:lumMod val="50000"/>
                  </a:schemeClr>
                </a:solidFill>
                <a:latin typeface="Cambria" pitchFamily="18" charset="0"/>
              </a:rPr>
              <a:t>Annex VI - Protection of Intellectual Property</a:t>
            </a:r>
            <a:r>
              <a:rPr lang="sr-Latn-CS" sz="1400" dirty="0">
                <a:solidFill>
                  <a:schemeClr val="accent2">
                    <a:lumMod val="50000"/>
                  </a:schemeClr>
                </a:solidFill>
                <a:latin typeface="Cambria" pitchFamily="18" charset="0"/>
              </a:rPr>
              <a:t> (a</a:t>
            </a:r>
            <a:r>
              <a:rPr lang="en-GB" sz="1400" dirty="0" err="1">
                <a:solidFill>
                  <a:schemeClr val="accent2">
                    <a:lumMod val="50000"/>
                  </a:schemeClr>
                </a:solidFill>
                <a:latin typeface="Cambria" pitchFamily="18" charset="0"/>
              </a:rPr>
              <a:t>dministered</a:t>
            </a:r>
            <a:r>
              <a:rPr lang="en-GB" sz="1400" dirty="0">
                <a:solidFill>
                  <a:schemeClr val="accent2">
                    <a:lumMod val="50000"/>
                  </a:schemeClr>
                </a:solidFill>
                <a:latin typeface="Cambria" pitchFamily="18" charset="0"/>
              </a:rPr>
              <a:t> by</a:t>
            </a:r>
            <a:r>
              <a:rPr lang="sr-Latn-CS" sz="1400" dirty="0">
                <a:solidFill>
                  <a:schemeClr val="accent2">
                    <a:lumMod val="50000"/>
                  </a:schemeClr>
                </a:solidFill>
                <a:latin typeface="Cambria" pitchFamily="18" charset="0"/>
              </a:rPr>
              <a:t> the</a:t>
            </a:r>
            <a:r>
              <a:rPr lang="en-GB" sz="1400" dirty="0">
                <a:solidFill>
                  <a:schemeClr val="accent2">
                    <a:lumMod val="50000"/>
                  </a:schemeClr>
                </a:solidFill>
                <a:latin typeface="Cambria" pitchFamily="18" charset="0"/>
              </a:rPr>
              <a:t> </a:t>
            </a:r>
            <a:r>
              <a:rPr lang="en-US" sz="1400" dirty="0">
                <a:solidFill>
                  <a:schemeClr val="accent2">
                    <a:lumMod val="50000"/>
                  </a:schemeClr>
                </a:solidFill>
                <a:latin typeface="Cambria" pitchFamily="18" charset="0"/>
              </a:rPr>
              <a:t>Intellectual Property Office</a:t>
            </a:r>
            <a:r>
              <a:rPr lang="sr-Latn-CS" sz="1400" dirty="0">
                <a:solidFill>
                  <a:schemeClr val="accent2">
                    <a:lumMod val="50000"/>
                  </a:schemeClr>
                </a:solidFill>
                <a:latin typeface="Cambria" pitchFamily="18" charset="0"/>
              </a:rPr>
              <a:t>)</a:t>
            </a:r>
            <a:endParaRPr lang="en-GB" sz="1400" b="1" dirty="0">
              <a:solidFill>
                <a:schemeClr val="accent2">
                  <a:lumMod val="50000"/>
                </a:schemeClr>
              </a:solidFill>
              <a:latin typeface="Cambria" pitchFamily="18" charset="0"/>
            </a:endParaRPr>
          </a:p>
          <a:p>
            <a:pPr marL="808038" indent="-179388">
              <a:buFontTx/>
              <a:buBlip>
                <a:blip r:embed="rId5"/>
              </a:buBlip>
              <a:defRPr/>
            </a:pPr>
            <a:r>
              <a:rPr lang="en-GB" sz="1400" b="1" dirty="0">
                <a:solidFill>
                  <a:schemeClr val="accent2">
                    <a:lumMod val="50000"/>
                  </a:schemeClr>
                </a:solidFill>
                <a:latin typeface="Cambria" pitchFamily="18" charset="0"/>
              </a:rPr>
              <a:t>Annex VII -  Transitional Arrangement</a:t>
            </a:r>
            <a:r>
              <a:rPr lang="sr-Latn-CS" sz="1400" b="1" dirty="0">
                <a:solidFill>
                  <a:schemeClr val="accent2">
                    <a:lumMod val="50000"/>
                  </a:schemeClr>
                </a:solidFill>
                <a:latin typeface="Cambria" pitchFamily="18" charset="0"/>
              </a:rPr>
              <a:t> </a:t>
            </a:r>
            <a:r>
              <a:rPr lang="sr-Latn-CS" sz="1400" dirty="0">
                <a:solidFill>
                  <a:schemeClr val="accent2">
                    <a:lumMod val="50000"/>
                  </a:schemeClr>
                </a:solidFill>
                <a:latin typeface="Cambria" pitchFamily="18" charset="0"/>
              </a:rPr>
              <a:t>(a</a:t>
            </a:r>
            <a:r>
              <a:rPr lang="en-GB" sz="1400" dirty="0" err="1">
                <a:solidFill>
                  <a:schemeClr val="accent2">
                    <a:lumMod val="50000"/>
                  </a:schemeClr>
                </a:solidFill>
                <a:latin typeface="Cambria" pitchFamily="18" charset="0"/>
              </a:rPr>
              <a:t>dministered</a:t>
            </a:r>
            <a:r>
              <a:rPr lang="en-GB" sz="1400" dirty="0">
                <a:solidFill>
                  <a:schemeClr val="accent2">
                    <a:lumMod val="50000"/>
                  </a:schemeClr>
                </a:solidFill>
                <a:latin typeface="Cambria" pitchFamily="18" charset="0"/>
              </a:rPr>
              <a:t> by</a:t>
            </a:r>
            <a:r>
              <a:rPr lang="sr-Latn-CS" sz="1400" dirty="0">
                <a:solidFill>
                  <a:schemeClr val="accent2">
                    <a:lumMod val="50000"/>
                  </a:schemeClr>
                </a:solidFill>
                <a:latin typeface="Cambria" pitchFamily="18" charset="0"/>
              </a:rPr>
              <a:t> the</a:t>
            </a:r>
            <a:r>
              <a:rPr lang="en-GB" sz="1400" dirty="0">
                <a:solidFill>
                  <a:schemeClr val="accent2">
                    <a:lumMod val="50000"/>
                  </a:schemeClr>
                </a:solidFill>
                <a:latin typeface="Cambria" pitchFamily="18" charset="0"/>
              </a:rPr>
              <a:t> Ministry of Economy</a:t>
            </a:r>
            <a:r>
              <a:rPr lang="sr-Latn-CS" sz="1400" dirty="0">
                <a:solidFill>
                  <a:schemeClr val="accent2">
                    <a:lumMod val="50000"/>
                  </a:schemeClr>
                </a:solidFill>
                <a:latin typeface="Cambria" pitchFamily="18" charset="0"/>
              </a:rPr>
              <a:t>)</a:t>
            </a:r>
            <a:endParaRPr lang="en-US" sz="1400" dirty="0">
              <a:solidFill>
                <a:schemeClr val="accent2">
                  <a:lumMod val="50000"/>
                </a:schemeClr>
              </a:solidFill>
              <a:latin typeface="Cambria" pitchFamily="18" charset="0"/>
            </a:endParaRPr>
          </a:p>
          <a:p>
            <a:pPr indent="228600" algn="just" eaLnBrk="0" hangingPunct="0">
              <a:tabLst>
                <a:tab pos="457200" algn="l"/>
                <a:tab pos="685800" algn="l"/>
              </a:tabLst>
              <a:defRPr/>
            </a:pPr>
            <a:endParaRPr lang="en-GB" sz="1400" b="1" dirty="0">
              <a:solidFill>
                <a:schemeClr val="accent2">
                  <a:lumMod val="50000"/>
                </a:schemeClr>
              </a:solidFill>
              <a:latin typeface="Cambria" pitchFamily="18" charset="0"/>
            </a:endParaRPr>
          </a:p>
          <a:p>
            <a:pPr indent="228600" algn="just" eaLnBrk="0" hangingPunct="0">
              <a:tabLst>
                <a:tab pos="457200" algn="l"/>
                <a:tab pos="685800" algn="l"/>
              </a:tabLst>
              <a:defRPr/>
            </a:pPr>
            <a:endParaRPr lang="en-US" sz="1400" dirty="0">
              <a:latin typeface="Cambria" pitchFamily="18" charset="0"/>
            </a:endParaRPr>
          </a:p>
          <a:p>
            <a:pPr indent="228600">
              <a:tabLst>
                <a:tab pos="457200" algn="l"/>
                <a:tab pos="685800" algn="l"/>
              </a:tabLst>
              <a:defRPr/>
            </a:pPr>
            <a:r>
              <a:rPr lang="en-US" sz="1400" dirty="0">
                <a:latin typeface="Cambria" pitchFamily="18" charset="0"/>
              </a:rPr>
              <a:t> </a:t>
            </a:r>
          </a:p>
          <a:p>
            <a:pPr indent="228600">
              <a:tabLst>
                <a:tab pos="457200" algn="l"/>
                <a:tab pos="685800" algn="l"/>
              </a:tabLst>
              <a:defRPr/>
            </a:pPr>
            <a:endParaRPr lang="en-US" b="1" i="1" dirty="0">
              <a:solidFill>
                <a:srgbClr val="632523"/>
              </a:solidFill>
              <a:latin typeface="Calibri" pitchFamily="34" charset="0"/>
            </a:endParaRPr>
          </a:p>
          <a:p>
            <a:pPr indent="228600">
              <a:buFontTx/>
              <a:buChar char="-"/>
              <a:tabLst>
                <a:tab pos="457200" algn="l"/>
                <a:tab pos="685800" algn="l"/>
              </a:tabLst>
              <a:defRPr/>
            </a:pPr>
            <a:endParaRPr lang="en-US" sz="2000" b="1" dirty="0">
              <a:solidFill>
                <a:srgbClr val="632523"/>
              </a:solidFill>
              <a:latin typeface="Cambria" pitchFamily="18" charset="0"/>
            </a:endParaRPr>
          </a:p>
        </p:txBody>
      </p:sp>
      <p:sp>
        <p:nvSpPr>
          <p:cNvPr id="7181" name="Rectangle 47"/>
          <p:cNvSpPr>
            <a:spLocks noChangeArrowheads="1"/>
          </p:cNvSpPr>
          <p:nvPr/>
        </p:nvSpPr>
        <p:spPr bwMode="auto">
          <a:xfrm>
            <a:off x="381000" y="1219200"/>
            <a:ext cx="8382000" cy="4032250"/>
          </a:xfrm>
          <a:prstGeom prst="rect">
            <a:avLst/>
          </a:prstGeom>
          <a:noFill/>
          <a:ln w="9525">
            <a:noFill/>
            <a:miter lim="800000"/>
            <a:headEnd/>
            <a:tailEnd/>
          </a:ln>
        </p:spPr>
        <p:txBody>
          <a:bodyPr>
            <a:spAutoFit/>
          </a:bodyPr>
          <a:lstStyle/>
          <a:p>
            <a:r>
              <a:rPr lang="en-GB" sz="800"/>
              <a:t> </a:t>
            </a:r>
            <a:endParaRPr lang="en-US" sz="800"/>
          </a:p>
          <a:p>
            <a:r>
              <a:rPr lang="en-GB" sz="800"/>
              <a:t> </a:t>
            </a:r>
            <a:endParaRPr lang="en-US" sz="800"/>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b="1"/>
          </a:p>
          <a:p>
            <a:endParaRPr lang="en-US" sz="800"/>
          </a:p>
        </p:txBody>
      </p:sp>
      <p:sp>
        <p:nvSpPr>
          <p:cNvPr id="8207" name="TextBox 20"/>
          <p:cNvSpPr txBox="1">
            <a:spLocks noChangeArrowheads="1"/>
          </p:cNvSpPr>
          <p:nvPr/>
        </p:nvSpPr>
        <p:spPr bwMode="auto">
          <a:xfrm>
            <a:off x="1600200" y="685800"/>
            <a:ext cx="7239000" cy="830263"/>
          </a:xfrm>
          <a:prstGeom prst="rect">
            <a:avLst/>
          </a:prstGeom>
          <a:noFill/>
          <a:ln w="9525">
            <a:noFill/>
            <a:miter lim="800000"/>
            <a:headEnd/>
            <a:tailEnd/>
          </a:ln>
        </p:spPr>
        <p:txBody>
          <a:bodyPr>
            <a:spAutoFit/>
          </a:bodyPr>
          <a:lstStyle/>
          <a:p>
            <a:pPr algn="ctr">
              <a:defRPr/>
            </a:pPr>
            <a:r>
              <a:rPr lang="en-GB" sz="2400" b="1" dirty="0">
                <a:solidFill>
                  <a:schemeClr val="accent2">
                    <a:lumMod val="50000"/>
                  </a:schemeClr>
                </a:solidFill>
                <a:effectLst>
                  <a:outerShdw blurRad="38100" dist="38100" dir="2700000" algn="tl">
                    <a:srgbClr val="000000">
                      <a:alpha val="43137"/>
                    </a:srgbClr>
                  </a:outerShdw>
                </a:effectLst>
                <a:latin typeface="Cambria" pitchFamily="18" charset="0"/>
              </a:rPr>
              <a:t>2.2.1. </a:t>
            </a:r>
            <a:r>
              <a:rPr lang="en-GB" sz="2400" b="1" dirty="0">
                <a:solidFill>
                  <a:srgbClr val="632523"/>
                </a:solidFill>
                <a:effectLst>
                  <a:outerShdw blurRad="38100" dist="38100" dir="2700000" algn="tl">
                    <a:srgbClr val="C0C0C0"/>
                  </a:outerShdw>
                </a:effectLst>
                <a:latin typeface="Cambria" pitchFamily="18" charset="0"/>
                <a:cs typeface="Times New Roman" pitchFamily="18" charset="0"/>
              </a:rPr>
              <a:t>FTA </a:t>
            </a:r>
            <a:r>
              <a:rPr lang="en-GB" sz="2400" b="1" dirty="0">
                <a:solidFill>
                  <a:schemeClr val="accent2">
                    <a:lumMod val="50000"/>
                  </a:schemeClr>
                </a:solidFill>
                <a:effectLst>
                  <a:outerShdw blurRad="38100" dist="38100" dir="2700000" algn="tl">
                    <a:srgbClr val="000000">
                      <a:alpha val="43137"/>
                    </a:srgbClr>
                  </a:outerShdw>
                </a:effectLst>
                <a:latin typeface="Cambria" pitchFamily="18" charset="0"/>
              </a:rPr>
              <a:t>BETWEEN</a:t>
            </a: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 </a:t>
            </a:r>
            <a:r>
              <a:rPr lang="en-GB" sz="2400" b="1" dirty="0">
                <a:solidFill>
                  <a:schemeClr val="accent2">
                    <a:lumMod val="50000"/>
                  </a:schemeClr>
                </a:solidFill>
                <a:effectLst>
                  <a:outerShdw blurRad="38100" dist="38100" dir="2700000" algn="tl">
                    <a:srgbClr val="000000">
                      <a:alpha val="43137"/>
                    </a:srgbClr>
                  </a:outerShdw>
                </a:effectLst>
                <a:latin typeface="Cambria" pitchFamily="18" charset="0"/>
              </a:rPr>
              <a:t>THE EFTA STATES</a:t>
            </a: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 </a:t>
            </a:r>
            <a:r>
              <a:rPr lang="en-GB" sz="2400" b="1" dirty="0">
                <a:solidFill>
                  <a:schemeClr val="accent2">
                    <a:lumMod val="50000"/>
                  </a:schemeClr>
                </a:solidFill>
                <a:effectLst>
                  <a:outerShdw blurRad="38100" dist="38100" dir="2700000" algn="tl">
                    <a:srgbClr val="000000">
                      <a:alpha val="43137"/>
                    </a:srgbClr>
                  </a:outerShdw>
                </a:effectLst>
                <a:latin typeface="Cambria" pitchFamily="18" charset="0"/>
              </a:rPr>
              <a:t>AND</a:t>
            </a: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 </a:t>
            </a:r>
            <a:r>
              <a:rPr lang="en-GB" sz="2400" b="1" dirty="0">
                <a:solidFill>
                  <a:schemeClr val="accent2">
                    <a:lumMod val="50000"/>
                  </a:schemeClr>
                </a:solidFill>
                <a:effectLst>
                  <a:outerShdw blurRad="38100" dist="38100" dir="2700000" algn="tl">
                    <a:srgbClr val="000000">
                      <a:alpha val="43137"/>
                    </a:srgbClr>
                  </a:outerShdw>
                </a:effectLst>
                <a:latin typeface="Cambria" pitchFamily="18" charset="0"/>
              </a:rPr>
              <a:t>MONTENEGRO</a:t>
            </a: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Tree>
  </p:cSld>
  <p:clrMapOvr>
    <a:masterClrMapping/>
  </p:clrMapOvr>
  <p:transition>
    <p:split orient="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8196"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819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5127" name="Text Box 121"/>
          <p:cNvSpPr txBox="1">
            <a:spLocks noChangeArrowheads="1"/>
          </p:cNvSpPr>
          <p:nvPr/>
        </p:nvSpPr>
        <p:spPr bwMode="auto">
          <a:xfrm>
            <a:off x="179388" y="2133600"/>
            <a:ext cx="8736012" cy="4191000"/>
          </a:xfrm>
          <a:prstGeom prst="rect">
            <a:avLst/>
          </a:prstGeom>
          <a:noFill/>
          <a:ln w="9525" algn="ctr">
            <a:noFill/>
            <a:miter lim="800000"/>
            <a:headEnd/>
            <a:tailEnd/>
          </a:ln>
        </p:spPr>
        <p:txBody>
          <a:bodyPr/>
          <a:lstStyle/>
          <a:p>
            <a:pPr indent="228600" algn="just" eaLnBrk="0" hangingPunct="0">
              <a:tabLst>
                <a:tab pos="457200" algn="l"/>
                <a:tab pos="685800" algn="l"/>
              </a:tabLst>
              <a:defRPr/>
            </a:pPr>
            <a:endParaRPr lang="sr-Latn-CS" sz="1600" b="1" dirty="0">
              <a:solidFill>
                <a:schemeClr val="accent2">
                  <a:lumMod val="50000"/>
                </a:schemeClr>
              </a:solidFill>
              <a:latin typeface="Cambria" pitchFamily="18" charset="0"/>
              <a:ea typeface="Calibri" pitchFamily="34" charset="0"/>
              <a:cs typeface="Times New Roman" pitchFamily="18" charset="0"/>
            </a:endParaRPr>
          </a:p>
          <a:p>
            <a:pPr indent="228600" algn="just" eaLnBrk="0" hangingPunct="0">
              <a:tabLst>
                <a:tab pos="457200" algn="l"/>
                <a:tab pos="685800" algn="l"/>
              </a:tabLst>
              <a:defRPr/>
            </a:pPr>
            <a:r>
              <a:rPr lang="en-US" sz="1600" b="1" dirty="0">
                <a:solidFill>
                  <a:schemeClr val="accent2">
                    <a:lumMod val="50000"/>
                  </a:schemeClr>
                </a:solidFill>
                <a:latin typeface="Cambria" pitchFamily="18" charset="0"/>
                <a:ea typeface="Calibri" pitchFamily="34" charset="0"/>
                <a:cs typeface="Times New Roman" pitchFamily="18" charset="0"/>
              </a:rPr>
              <a:t>Signed: </a:t>
            </a:r>
            <a:r>
              <a:rPr lang="sr-Latn-CS" sz="1600" dirty="0">
                <a:solidFill>
                  <a:schemeClr val="accent2">
                    <a:lumMod val="50000"/>
                  </a:schemeClr>
                </a:solidFill>
                <a:latin typeface="Cambria" pitchFamily="18" charset="0"/>
              </a:rPr>
              <a:t>26 </a:t>
            </a:r>
            <a:r>
              <a:rPr lang="en-US" sz="1600" dirty="0">
                <a:solidFill>
                  <a:schemeClr val="accent2">
                    <a:lumMod val="50000"/>
                  </a:schemeClr>
                </a:solidFill>
                <a:latin typeface="Cambria" pitchFamily="18" charset="0"/>
              </a:rPr>
              <a:t> N</a:t>
            </a:r>
            <a:r>
              <a:rPr lang="sr-Latn-CS" sz="1600" dirty="0">
                <a:solidFill>
                  <a:schemeClr val="accent2">
                    <a:lumMod val="50000"/>
                  </a:schemeClr>
                </a:solidFill>
                <a:latin typeface="Cambria" pitchFamily="18" charset="0"/>
              </a:rPr>
              <a:t>ovemb</a:t>
            </a:r>
            <a:r>
              <a:rPr lang="en-US" sz="1600" dirty="0" err="1">
                <a:solidFill>
                  <a:schemeClr val="accent2">
                    <a:lumMod val="50000"/>
                  </a:schemeClr>
                </a:solidFill>
                <a:latin typeface="Cambria" pitchFamily="18" charset="0"/>
              </a:rPr>
              <a:t>er</a:t>
            </a:r>
            <a:r>
              <a:rPr lang="sr-Latn-CS" sz="1600" dirty="0">
                <a:solidFill>
                  <a:schemeClr val="accent2">
                    <a:lumMod val="50000"/>
                  </a:schemeClr>
                </a:solidFill>
                <a:latin typeface="Cambria" pitchFamily="18" charset="0"/>
              </a:rPr>
              <a:t> 2008 </a:t>
            </a:r>
            <a:r>
              <a:rPr lang="en-US" sz="1600" dirty="0">
                <a:solidFill>
                  <a:schemeClr val="accent2">
                    <a:lumMod val="50000"/>
                  </a:schemeClr>
                </a:solidFill>
                <a:latin typeface="Cambria" pitchFamily="18" charset="0"/>
              </a:rPr>
              <a:t>in</a:t>
            </a:r>
            <a:r>
              <a:rPr lang="sr-Latn-CS" sz="1600" dirty="0">
                <a:solidFill>
                  <a:schemeClr val="accent2">
                    <a:lumMod val="50000"/>
                  </a:schemeClr>
                </a:solidFill>
                <a:latin typeface="Cambria" pitchFamily="18" charset="0"/>
              </a:rPr>
              <a:t> Istanbul</a:t>
            </a:r>
            <a:endParaRPr lang="en-US" sz="1600" dirty="0">
              <a:solidFill>
                <a:schemeClr val="accent2">
                  <a:lumMod val="50000"/>
                </a:schemeClr>
              </a:solidFill>
              <a:latin typeface="Cambria" pitchFamily="18" charset="0"/>
            </a:endParaRPr>
          </a:p>
          <a:p>
            <a:pPr indent="228600" algn="just" eaLnBrk="0" hangingPunct="0">
              <a:tabLst>
                <a:tab pos="457200" algn="l"/>
                <a:tab pos="685800" algn="l"/>
              </a:tabLst>
              <a:defRPr/>
            </a:pPr>
            <a:r>
              <a:rPr lang="en-US" sz="1600" b="1" dirty="0">
                <a:solidFill>
                  <a:schemeClr val="accent2">
                    <a:lumMod val="50000"/>
                  </a:schemeClr>
                </a:solidFill>
                <a:latin typeface="Cambria" pitchFamily="18" charset="0"/>
                <a:ea typeface="Calibri" pitchFamily="34" charset="0"/>
                <a:cs typeface="Times New Roman" pitchFamily="18" charset="0"/>
              </a:rPr>
              <a:t>Published in Official Gazette of Montenegro – International Agreements, no </a:t>
            </a:r>
            <a:r>
              <a:rPr lang="sr-Latn-CS" sz="1600" b="1" dirty="0">
                <a:solidFill>
                  <a:schemeClr val="accent2">
                    <a:lumMod val="50000"/>
                  </a:schemeClr>
                </a:solidFill>
                <a:latin typeface="Cambria" pitchFamily="18" charset="0"/>
              </a:rPr>
              <a:t>03/2009 </a:t>
            </a:r>
            <a:r>
              <a:rPr lang="en-US" sz="1600" b="1" dirty="0">
                <a:solidFill>
                  <a:schemeClr val="accent2">
                    <a:lumMod val="50000"/>
                  </a:schemeClr>
                </a:solidFill>
                <a:latin typeface="Cambria" pitchFamily="18" charset="0"/>
              </a:rPr>
              <a:t>from</a:t>
            </a:r>
            <a:r>
              <a:rPr lang="sr-Latn-CS" sz="1600" b="1" dirty="0">
                <a:solidFill>
                  <a:schemeClr val="accent2">
                    <a:lumMod val="50000"/>
                  </a:schemeClr>
                </a:solidFill>
                <a:latin typeface="Cambria" pitchFamily="18" charset="0"/>
              </a:rPr>
              <a:t> 31</a:t>
            </a:r>
            <a:r>
              <a:rPr lang="en-US" sz="1600" b="1" dirty="0">
                <a:solidFill>
                  <a:schemeClr val="accent2">
                    <a:lumMod val="50000"/>
                  </a:schemeClr>
                </a:solidFill>
                <a:latin typeface="Cambria" pitchFamily="18" charset="0"/>
              </a:rPr>
              <a:t> July</a:t>
            </a:r>
            <a:r>
              <a:rPr lang="sr-Latn-CS" sz="1600" b="1" dirty="0">
                <a:solidFill>
                  <a:schemeClr val="accent2">
                    <a:lumMod val="50000"/>
                  </a:schemeClr>
                </a:solidFill>
                <a:latin typeface="Cambria" pitchFamily="18" charset="0"/>
              </a:rPr>
              <a:t> 2009</a:t>
            </a:r>
            <a:endParaRPr lang="en-US" sz="1600" b="1" dirty="0">
              <a:solidFill>
                <a:schemeClr val="accent2">
                  <a:lumMod val="50000"/>
                </a:schemeClr>
              </a:solidFill>
              <a:latin typeface="Cambria" pitchFamily="18" charset="0"/>
            </a:endParaRPr>
          </a:p>
          <a:p>
            <a:pPr indent="228600" algn="just" eaLnBrk="0" hangingPunct="0">
              <a:tabLst>
                <a:tab pos="457200" algn="l"/>
                <a:tab pos="685800" algn="l"/>
              </a:tabLst>
              <a:defRPr/>
            </a:pPr>
            <a:r>
              <a:rPr lang="en-US" sz="1600" b="1" dirty="0">
                <a:solidFill>
                  <a:schemeClr val="accent2">
                    <a:lumMod val="50000"/>
                  </a:schemeClr>
                </a:solidFill>
                <a:latin typeface="Cambria" pitchFamily="18" charset="0"/>
              </a:rPr>
              <a:t>Entered into force: </a:t>
            </a:r>
            <a:r>
              <a:rPr lang="sr-Latn-CS" sz="1600" dirty="0">
                <a:solidFill>
                  <a:schemeClr val="accent2">
                    <a:lumMod val="50000"/>
                  </a:schemeClr>
                </a:solidFill>
                <a:latin typeface="Cambria" pitchFamily="18" charset="0"/>
              </a:rPr>
              <a:t>1</a:t>
            </a:r>
            <a:r>
              <a:rPr lang="en-US" sz="1600" dirty="0">
                <a:solidFill>
                  <a:schemeClr val="accent2">
                    <a:lumMod val="50000"/>
                  </a:schemeClr>
                </a:solidFill>
                <a:latin typeface="Cambria" pitchFamily="18" charset="0"/>
              </a:rPr>
              <a:t> March </a:t>
            </a:r>
            <a:r>
              <a:rPr lang="sr-Latn-CS" sz="1600" dirty="0">
                <a:solidFill>
                  <a:schemeClr val="accent2">
                    <a:lumMod val="50000"/>
                  </a:schemeClr>
                </a:solidFill>
                <a:latin typeface="Cambria" pitchFamily="18" charset="0"/>
              </a:rPr>
              <a:t> 2010</a:t>
            </a:r>
            <a:endParaRPr lang="en-US" sz="1600" dirty="0">
              <a:solidFill>
                <a:schemeClr val="accent2">
                  <a:lumMod val="50000"/>
                </a:schemeClr>
              </a:solidFill>
              <a:latin typeface="Cambria" pitchFamily="18" charset="0"/>
            </a:endParaRPr>
          </a:p>
          <a:p>
            <a:pPr indent="228600" algn="just" eaLnBrk="0" hangingPunct="0">
              <a:tabLst>
                <a:tab pos="457200" algn="l"/>
                <a:tab pos="685800" algn="l"/>
              </a:tabLst>
              <a:defRPr/>
            </a:pPr>
            <a:endParaRPr lang="en-US" sz="1600" dirty="0">
              <a:solidFill>
                <a:schemeClr val="accent2">
                  <a:lumMod val="50000"/>
                </a:schemeClr>
              </a:solidFill>
              <a:latin typeface="Cambria" pitchFamily="18" charset="0"/>
            </a:endParaRPr>
          </a:p>
          <a:p>
            <a:pPr indent="228600" algn="just" eaLnBrk="0" hangingPunct="0">
              <a:tabLst>
                <a:tab pos="457200" algn="l"/>
                <a:tab pos="685800" algn="l"/>
              </a:tabLst>
              <a:defRPr/>
            </a:pPr>
            <a:r>
              <a:rPr lang="en-US" sz="1600" b="1" dirty="0">
                <a:solidFill>
                  <a:schemeClr val="accent2">
                    <a:lumMod val="50000"/>
                  </a:schemeClr>
                </a:solidFill>
                <a:latin typeface="Cambria" pitchFamily="18" charset="0"/>
              </a:rPr>
              <a:t>Scope: </a:t>
            </a:r>
            <a:r>
              <a:rPr lang="sr-Latn-CS" sz="1600" dirty="0">
                <a:solidFill>
                  <a:schemeClr val="accent2">
                    <a:lumMod val="50000"/>
                  </a:schemeClr>
                </a:solidFill>
                <a:latin typeface="Cambria" pitchFamily="18" charset="0"/>
              </a:rPr>
              <a:t> </a:t>
            </a:r>
            <a:r>
              <a:rPr lang="en-US" sz="1600" dirty="0">
                <a:solidFill>
                  <a:schemeClr val="accent2">
                    <a:lumMod val="50000"/>
                  </a:schemeClr>
                </a:solidFill>
                <a:latin typeface="Cambria" pitchFamily="18" charset="0"/>
              </a:rPr>
              <a:t>Goods </a:t>
            </a:r>
          </a:p>
          <a:p>
            <a:pPr marL="534988" algn="just" eaLnBrk="0" hangingPunct="0">
              <a:buFontTx/>
              <a:buBlip>
                <a:blip r:embed="rId4"/>
              </a:buBlip>
              <a:tabLst>
                <a:tab pos="457200" algn="l"/>
                <a:tab pos="685800" algn="l"/>
              </a:tabLst>
              <a:defRPr/>
            </a:pPr>
            <a:r>
              <a:rPr lang="en-US" sz="1600" b="1" dirty="0">
                <a:solidFill>
                  <a:schemeClr val="accent2">
                    <a:lumMod val="50000"/>
                  </a:schemeClr>
                </a:solidFill>
                <a:latin typeface="Cambria" pitchFamily="18" charset="0"/>
                <a:ea typeface="Calibri" pitchFamily="34" charset="0"/>
                <a:cs typeface="Times New Roman" pitchFamily="18" charset="0"/>
              </a:rPr>
              <a:t>Annex I - </a:t>
            </a:r>
            <a:r>
              <a:rPr lang="en-US" sz="1600" b="1" dirty="0">
                <a:solidFill>
                  <a:schemeClr val="accent2">
                    <a:lumMod val="50000"/>
                  </a:schemeClr>
                </a:solidFill>
                <a:latin typeface="Cambria" pitchFamily="18" charset="0"/>
              </a:rPr>
              <a:t>List of products referred to in Articles 3 and 9</a:t>
            </a:r>
            <a:r>
              <a:rPr lang="sr-Latn-CS" sz="1600" b="1" dirty="0">
                <a:solidFill>
                  <a:schemeClr val="accent2">
                    <a:lumMod val="50000"/>
                  </a:schemeClr>
                </a:solidFill>
                <a:latin typeface="Cambria" pitchFamily="18" charset="0"/>
              </a:rPr>
              <a:t> (</a:t>
            </a:r>
            <a:r>
              <a:rPr lang="sr-Latn-CS" sz="1600" dirty="0">
                <a:solidFill>
                  <a:schemeClr val="accent2">
                    <a:lumMod val="50000"/>
                  </a:schemeClr>
                </a:solidFill>
                <a:latin typeface="Cambria" pitchFamily="18" charset="0"/>
              </a:rPr>
              <a:t>a</a:t>
            </a:r>
            <a:r>
              <a:rPr lang="en-GB" sz="1600" dirty="0" err="1">
                <a:solidFill>
                  <a:schemeClr val="accent2">
                    <a:lumMod val="50000"/>
                  </a:schemeClr>
                </a:solidFill>
                <a:latin typeface="Cambria" pitchFamily="18" charset="0"/>
              </a:rPr>
              <a:t>dministered</a:t>
            </a:r>
            <a:r>
              <a:rPr lang="en-GB" sz="1600" dirty="0">
                <a:solidFill>
                  <a:schemeClr val="accent2">
                    <a:lumMod val="50000"/>
                  </a:schemeClr>
                </a:solidFill>
                <a:latin typeface="Cambria" pitchFamily="18" charset="0"/>
              </a:rPr>
              <a:t> by </a:t>
            </a:r>
            <a:r>
              <a:rPr lang="sr-Latn-CS" sz="1600" dirty="0">
                <a:solidFill>
                  <a:schemeClr val="accent2">
                    <a:lumMod val="50000"/>
                  </a:schemeClr>
                </a:solidFill>
                <a:latin typeface="Cambria" pitchFamily="18" charset="0"/>
              </a:rPr>
              <a:t>the </a:t>
            </a:r>
            <a:r>
              <a:rPr lang="en-GB" sz="1600" dirty="0">
                <a:solidFill>
                  <a:schemeClr val="accent2">
                    <a:lumMod val="50000"/>
                  </a:schemeClr>
                </a:solidFill>
                <a:latin typeface="Cambria" pitchFamily="18" charset="0"/>
              </a:rPr>
              <a:t>Ministry for </a:t>
            </a:r>
            <a:r>
              <a:rPr lang="en-US" sz="1600" dirty="0">
                <a:solidFill>
                  <a:schemeClr val="accent2">
                    <a:lumMod val="50000"/>
                  </a:schemeClr>
                </a:solidFill>
                <a:latin typeface="Cambria" pitchFamily="18" charset="0"/>
              </a:rPr>
              <a:t>Agriculture and Rural Development,</a:t>
            </a:r>
            <a:r>
              <a:rPr lang="sr-Latn-CS" sz="1600" dirty="0">
                <a:solidFill>
                  <a:schemeClr val="accent2">
                    <a:lumMod val="50000"/>
                  </a:schemeClr>
                </a:solidFill>
                <a:latin typeface="Cambria" pitchFamily="18" charset="0"/>
              </a:rPr>
              <a:t> Ministry of Finance</a:t>
            </a:r>
            <a:r>
              <a:rPr lang="en-US" sz="1600" dirty="0">
                <a:solidFill>
                  <a:schemeClr val="accent2">
                    <a:lumMod val="50000"/>
                  </a:schemeClr>
                </a:solidFill>
                <a:latin typeface="Cambria" pitchFamily="18" charset="0"/>
              </a:rPr>
              <a:t> and </a:t>
            </a:r>
            <a:r>
              <a:rPr lang="en-US" sz="1600" dirty="0">
                <a:solidFill>
                  <a:srgbClr val="632523"/>
                </a:solidFill>
                <a:latin typeface="Cambria" pitchFamily="18" charset="0"/>
              </a:rPr>
              <a:t>Customs Authority</a:t>
            </a:r>
            <a:r>
              <a:rPr lang="sr-Latn-CS" sz="1600" dirty="0">
                <a:solidFill>
                  <a:schemeClr val="accent2">
                    <a:lumMod val="50000"/>
                  </a:schemeClr>
                </a:solidFill>
                <a:latin typeface="Cambria" pitchFamily="18" charset="0"/>
              </a:rPr>
              <a:t>)</a:t>
            </a:r>
            <a:endParaRPr lang="en-US" sz="1600" b="1" dirty="0">
              <a:solidFill>
                <a:schemeClr val="accent2">
                  <a:lumMod val="50000"/>
                </a:schemeClr>
              </a:solidFill>
              <a:latin typeface="Cambria" pitchFamily="18" charset="0"/>
            </a:endParaRPr>
          </a:p>
          <a:p>
            <a:pPr marL="534988">
              <a:buFontTx/>
              <a:buBlip>
                <a:blip r:embed="rId4"/>
              </a:buBlip>
              <a:defRPr/>
            </a:pPr>
            <a:r>
              <a:rPr lang="en-GB" sz="1600" b="1" dirty="0">
                <a:solidFill>
                  <a:schemeClr val="accent2">
                    <a:lumMod val="50000"/>
                  </a:schemeClr>
                </a:solidFill>
                <a:latin typeface="Cambria" pitchFamily="18" charset="0"/>
              </a:rPr>
              <a:t>Annex II - Montenegrin Tariff Concessions for Industrial Products Originating in Turkey </a:t>
            </a:r>
            <a:r>
              <a:rPr lang="sr-Latn-CS" sz="1600" b="1" dirty="0">
                <a:solidFill>
                  <a:schemeClr val="accent2">
                    <a:lumMod val="50000"/>
                  </a:schemeClr>
                </a:solidFill>
                <a:latin typeface="Cambria" pitchFamily="18" charset="0"/>
              </a:rPr>
              <a:t>(</a:t>
            </a:r>
            <a:r>
              <a:rPr lang="sr-Latn-CS" sz="1600" dirty="0">
                <a:solidFill>
                  <a:schemeClr val="accent2">
                    <a:lumMod val="50000"/>
                  </a:schemeClr>
                </a:solidFill>
                <a:latin typeface="Cambria" pitchFamily="18" charset="0"/>
              </a:rPr>
              <a:t>a</a:t>
            </a:r>
            <a:r>
              <a:rPr lang="en-GB" sz="1600" dirty="0" err="1">
                <a:solidFill>
                  <a:schemeClr val="accent2">
                    <a:lumMod val="50000"/>
                  </a:schemeClr>
                </a:solidFill>
                <a:latin typeface="Cambria" pitchFamily="18" charset="0"/>
              </a:rPr>
              <a:t>dministered</a:t>
            </a:r>
            <a:r>
              <a:rPr lang="en-GB" sz="1600" dirty="0">
                <a:solidFill>
                  <a:schemeClr val="accent2">
                    <a:lumMod val="50000"/>
                  </a:schemeClr>
                </a:solidFill>
                <a:latin typeface="Cambria" pitchFamily="18" charset="0"/>
              </a:rPr>
              <a:t> by </a:t>
            </a:r>
            <a:r>
              <a:rPr lang="sr-Latn-CS" sz="1600" dirty="0">
                <a:solidFill>
                  <a:schemeClr val="accent2">
                    <a:lumMod val="50000"/>
                  </a:schemeClr>
                </a:solidFill>
                <a:latin typeface="Cambria" pitchFamily="18" charset="0"/>
              </a:rPr>
              <a:t>the </a:t>
            </a:r>
            <a:r>
              <a:rPr lang="en-GB" sz="1600" dirty="0">
                <a:solidFill>
                  <a:schemeClr val="accent2">
                    <a:lumMod val="50000"/>
                  </a:schemeClr>
                </a:solidFill>
                <a:latin typeface="Cambria" pitchFamily="18" charset="0"/>
              </a:rPr>
              <a:t>Ministry </a:t>
            </a:r>
            <a:r>
              <a:rPr lang="sr-Latn-CS" sz="1600" dirty="0">
                <a:solidFill>
                  <a:schemeClr val="accent2">
                    <a:lumMod val="50000"/>
                  </a:schemeClr>
                </a:solidFill>
                <a:latin typeface="Cambria" pitchFamily="18" charset="0"/>
              </a:rPr>
              <a:t> of Economy</a:t>
            </a:r>
            <a:r>
              <a:rPr lang="en-US" sz="1600" dirty="0">
                <a:solidFill>
                  <a:schemeClr val="accent2">
                    <a:lumMod val="50000"/>
                  </a:schemeClr>
                </a:solidFill>
                <a:latin typeface="Cambria" pitchFamily="18" charset="0"/>
              </a:rPr>
              <a:t>,</a:t>
            </a:r>
            <a:r>
              <a:rPr lang="sr-Latn-CS" sz="1600" dirty="0">
                <a:solidFill>
                  <a:schemeClr val="accent2">
                    <a:lumMod val="50000"/>
                  </a:schemeClr>
                </a:solidFill>
                <a:latin typeface="Cambria" pitchFamily="18" charset="0"/>
              </a:rPr>
              <a:t> Ministry of Finance</a:t>
            </a:r>
            <a:r>
              <a:rPr lang="en-US" sz="1600" dirty="0">
                <a:solidFill>
                  <a:schemeClr val="accent2">
                    <a:lumMod val="50000"/>
                  </a:schemeClr>
                </a:solidFill>
                <a:latin typeface="Cambria" pitchFamily="18" charset="0"/>
              </a:rPr>
              <a:t> and </a:t>
            </a:r>
            <a:r>
              <a:rPr lang="en-US" sz="1600" dirty="0">
                <a:solidFill>
                  <a:srgbClr val="632523"/>
                </a:solidFill>
                <a:latin typeface="Cambria" pitchFamily="18" charset="0"/>
              </a:rPr>
              <a:t>Customs Authority</a:t>
            </a:r>
            <a:r>
              <a:rPr lang="sr-Latn-CS" sz="1600" dirty="0">
                <a:solidFill>
                  <a:schemeClr val="accent2">
                    <a:lumMod val="50000"/>
                  </a:schemeClr>
                </a:solidFill>
                <a:latin typeface="Cambria" pitchFamily="18" charset="0"/>
              </a:rPr>
              <a:t>)</a:t>
            </a:r>
            <a:endParaRPr lang="en-GB" sz="1600" b="1" dirty="0">
              <a:solidFill>
                <a:schemeClr val="accent2">
                  <a:lumMod val="50000"/>
                </a:schemeClr>
              </a:solidFill>
              <a:latin typeface="Cambria" pitchFamily="18" charset="0"/>
            </a:endParaRPr>
          </a:p>
          <a:p>
            <a:pPr marL="534988">
              <a:buFontTx/>
              <a:buBlip>
                <a:blip r:embed="rId4"/>
              </a:buBlip>
              <a:defRPr/>
            </a:pPr>
            <a:r>
              <a:rPr lang="en-US" sz="1600" b="1" dirty="0">
                <a:solidFill>
                  <a:schemeClr val="accent2">
                    <a:lumMod val="50000"/>
                  </a:schemeClr>
                </a:solidFill>
                <a:latin typeface="Cambria" pitchFamily="18" charset="0"/>
              </a:rPr>
              <a:t>PROTOCOL I  </a:t>
            </a:r>
            <a:r>
              <a:rPr lang="sr-Latn-CS" sz="1600" b="1" dirty="0">
                <a:solidFill>
                  <a:schemeClr val="accent2">
                    <a:lumMod val="50000"/>
                  </a:schemeClr>
                </a:solidFill>
                <a:latin typeface="Cambria" pitchFamily="18" charset="0"/>
              </a:rPr>
              <a:t>- </a:t>
            </a:r>
            <a:r>
              <a:rPr lang="en-US" sz="1600" b="1" dirty="0">
                <a:solidFill>
                  <a:schemeClr val="accent2">
                    <a:lumMod val="50000"/>
                  </a:schemeClr>
                </a:solidFill>
                <a:latin typeface="Cambria" pitchFamily="18" charset="0"/>
              </a:rPr>
              <a:t>Referred to in Article 10</a:t>
            </a:r>
            <a:r>
              <a:rPr lang="sr-Latn-CS" sz="1600" b="1" dirty="0">
                <a:solidFill>
                  <a:schemeClr val="accent2">
                    <a:lumMod val="50000"/>
                  </a:schemeClr>
                </a:solidFill>
                <a:latin typeface="Cambria" pitchFamily="18" charset="0"/>
              </a:rPr>
              <a:t> (</a:t>
            </a:r>
            <a:r>
              <a:rPr lang="sr-Latn-CS" sz="1600" dirty="0">
                <a:solidFill>
                  <a:schemeClr val="accent2">
                    <a:lumMod val="50000"/>
                  </a:schemeClr>
                </a:solidFill>
                <a:latin typeface="Cambria" pitchFamily="18" charset="0"/>
              </a:rPr>
              <a:t>a</a:t>
            </a:r>
            <a:r>
              <a:rPr lang="en-GB" sz="1600" dirty="0" err="1">
                <a:solidFill>
                  <a:schemeClr val="accent2">
                    <a:lumMod val="50000"/>
                  </a:schemeClr>
                </a:solidFill>
                <a:latin typeface="Cambria" pitchFamily="18" charset="0"/>
              </a:rPr>
              <a:t>dministered</a:t>
            </a:r>
            <a:r>
              <a:rPr lang="en-GB" sz="1600" dirty="0">
                <a:solidFill>
                  <a:schemeClr val="accent2">
                    <a:lumMod val="50000"/>
                  </a:schemeClr>
                </a:solidFill>
                <a:latin typeface="Cambria" pitchFamily="18" charset="0"/>
              </a:rPr>
              <a:t> by </a:t>
            </a:r>
            <a:r>
              <a:rPr lang="sr-Latn-CS" sz="1600" dirty="0">
                <a:solidFill>
                  <a:schemeClr val="accent2">
                    <a:lumMod val="50000"/>
                  </a:schemeClr>
                </a:solidFill>
                <a:latin typeface="Cambria" pitchFamily="18" charset="0"/>
              </a:rPr>
              <a:t>the </a:t>
            </a:r>
            <a:r>
              <a:rPr lang="en-GB" sz="1600" dirty="0">
                <a:solidFill>
                  <a:schemeClr val="accent2">
                    <a:lumMod val="50000"/>
                  </a:schemeClr>
                </a:solidFill>
                <a:latin typeface="Cambria" pitchFamily="18" charset="0"/>
              </a:rPr>
              <a:t>Ministry for </a:t>
            </a:r>
            <a:r>
              <a:rPr lang="en-US" sz="1600" dirty="0">
                <a:solidFill>
                  <a:schemeClr val="accent2">
                    <a:lumMod val="50000"/>
                  </a:schemeClr>
                </a:solidFill>
                <a:latin typeface="Cambria" pitchFamily="18" charset="0"/>
              </a:rPr>
              <a:t>Agriculture and Rural Development</a:t>
            </a:r>
            <a:r>
              <a:rPr lang="sr-Latn-CS" sz="1600" dirty="0">
                <a:solidFill>
                  <a:schemeClr val="accent2">
                    <a:lumMod val="50000"/>
                  </a:schemeClr>
                </a:solidFill>
                <a:latin typeface="Cambria" pitchFamily="18" charset="0"/>
              </a:rPr>
              <a:t>)</a:t>
            </a:r>
            <a:endParaRPr lang="en-US" sz="1600" b="1" dirty="0">
              <a:solidFill>
                <a:schemeClr val="accent2">
                  <a:lumMod val="50000"/>
                </a:schemeClr>
              </a:solidFill>
              <a:latin typeface="Cambria" pitchFamily="18" charset="0"/>
            </a:endParaRPr>
          </a:p>
          <a:p>
            <a:pPr marL="534988">
              <a:buFontTx/>
              <a:buBlip>
                <a:blip r:embed="rId4"/>
              </a:buBlip>
              <a:defRPr/>
            </a:pPr>
            <a:r>
              <a:rPr lang="en-GB" sz="1600" b="1" dirty="0">
                <a:solidFill>
                  <a:schemeClr val="accent2">
                    <a:lumMod val="50000"/>
                  </a:schemeClr>
                </a:solidFill>
                <a:latin typeface="Cambria" pitchFamily="18" charset="0"/>
              </a:rPr>
              <a:t>PROTOCOL II - Concerning the definition of the concept of "originating products“ and methods of administrative co-operation</a:t>
            </a:r>
            <a:r>
              <a:rPr lang="sr-Latn-CS" sz="1600" b="1" dirty="0">
                <a:solidFill>
                  <a:schemeClr val="accent2">
                    <a:lumMod val="50000"/>
                  </a:schemeClr>
                </a:solidFill>
                <a:latin typeface="Cambria" pitchFamily="18" charset="0"/>
              </a:rPr>
              <a:t> (</a:t>
            </a:r>
            <a:r>
              <a:rPr lang="sr-Latn-CS" sz="1600" dirty="0">
                <a:solidFill>
                  <a:schemeClr val="accent2">
                    <a:lumMod val="50000"/>
                  </a:schemeClr>
                </a:solidFill>
                <a:latin typeface="Cambria" pitchFamily="18" charset="0"/>
              </a:rPr>
              <a:t>a</a:t>
            </a:r>
            <a:r>
              <a:rPr lang="en-GB" sz="1600" dirty="0" err="1">
                <a:solidFill>
                  <a:schemeClr val="accent2">
                    <a:lumMod val="50000"/>
                  </a:schemeClr>
                </a:solidFill>
                <a:latin typeface="Cambria" pitchFamily="18" charset="0"/>
              </a:rPr>
              <a:t>dministered</a:t>
            </a:r>
            <a:r>
              <a:rPr lang="en-GB" sz="1600" dirty="0">
                <a:solidFill>
                  <a:schemeClr val="accent2">
                    <a:lumMod val="50000"/>
                  </a:schemeClr>
                </a:solidFill>
                <a:latin typeface="Cambria" pitchFamily="18" charset="0"/>
              </a:rPr>
              <a:t> by </a:t>
            </a:r>
            <a:r>
              <a:rPr lang="sr-Latn-CS" sz="1600" dirty="0">
                <a:solidFill>
                  <a:schemeClr val="accent2">
                    <a:lumMod val="50000"/>
                  </a:schemeClr>
                </a:solidFill>
                <a:latin typeface="Cambria" pitchFamily="18" charset="0"/>
              </a:rPr>
              <a:t>the </a:t>
            </a:r>
            <a:r>
              <a:rPr lang="en-US" sz="1600" dirty="0">
                <a:solidFill>
                  <a:schemeClr val="accent2">
                    <a:lumMod val="50000"/>
                  </a:schemeClr>
                </a:solidFill>
                <a:latin typeface="Cambria" pitchFamily="18" charset="0"/>
              </a:rPr>
              <a:t>Customs Authority</a:t>
            </a:r>
            <a:r>
              <a:rPr lang="sr-Latn-CS" sz="1600" dirty="0">
                <a:solidFill>
                  <a:schemeClr val="accent2">
                    <a:lumMod val="50000"/>
                  </a:schemeClr>
                </a:solidFill>
                <a:latin typeface="Cambria" pitchFamily="18" charset="0"/>
              </a:rPr>
              <a:t>)</a:t>
            </a:r>
            <a:endParaRPr lang="en-US" sz="1600" b="1" dirty="0">
              <a:solidFill>
                <a:schemeClr val="accent2">
                  <a:lumMod val="50000"/>
                </a:schemeClr>
              </a:solidFill>
              <a:latin typeface="Cambria" pitchFamily="18" charset="0"/>
            </a:endParaRPr>
          </a:p>
          <a:p>
            <a:pPr indent="228600" algn="just" eaLnBrk="0" hangingPunct="0">
              <a:tabLst>
                <a:tab pos="457200" algn="l"/>
                <a:tab pos="685800" algn="l"/>
              </a:tabLst>
              <a:defRPr/>
            </a:pPr>
            <a:endParaRPr lang="en-US" sz="1600" dirty="0">
              <a:solidFill>
                <a:schemeClr val="accent2">
                  <a:lumMod val="50000"/>
                </a:schemeClr>
              </a:solidFill>
              <a:latin typeface="Cambria" pitchFamily="18" charset="0"/>
            </a:endParaRPr>
          </a:p>
          <a:p>
            <a:pPr indent="228600" algn="just" eaLnBrk="0" hangingPunct="0">
              <a:tabLst>
                <a:tab pos="457200" algn="l"/>
                <a:tab pos="685800" algn="l"/>
              </a:tabLst>
              <a:defRPr/>
            </a:pPr>
            <a:endParaRPr lang="en-US" sz="1600" dirty="0">
              <a:solidFill>
                <a:schemeClr val="accent2">
                  <a:lumMod val="50000"/>
                </a:schemeClr>
              </a:solidFill>
              <a:latin typeface="Cambria" pitchFamily="18" charset="0"/>
            </a:endParaRPr>
          </a:p>
          <a:p>
            <a:pPr indent="228600" algn="just" eaLnBrk="0" hangingPunct="0">
              <a:tabLst>
                <a:tab pos="457200" algn="l"/>
                <a:tab pos="685800" algn="l"/>
              </a:tabLst>
              <a:defRPr/>
            </a:pPr>
            <a:endParaRPr lang="en-US" sz="1600" b="1" dirty="0">
              <a:solidFill>
                <a:schemeClr val="accent2">
                  <a:lumMod val="50000"/>
                </a:schemeClr>
              </a:solidFill>
              <a:latin typeface="Cambria" pitchFamily="18" charset="0"/>
            </a:endParaRPr>
          </a:p>
          <a:p>
            <a:pPr indent="228600" algn="just" eaLnBrk="0" hangingPunct="0">
              <a:tabLst>
                <a:tab pos="457200" algn="l"/>
                <a:tab pos="685800" algn="l"/>
              </a:tabLst>
              <a:defRPr/>
            </a:pPr>
            <a:r>
              <a:rPr lang="en-US" sz="1600" b="1" dirty="0">
                <a:solidFill>
                  <a:srgbClr val="000000"/>
                </a:solidFill>
                <a:latin typeface="Cambria" pitchFamily="18" charset="0"/>
                <a:cs typeface="Times New Roman" pitchFamily="18" charset="0"/>
              </a:rPr>
              <a:t>     </a:t>
            </a:r>
            <a:endParaRPr lang="en-US" sz="1600" dirty="0">
              <a:latin typeface="Cambria" pitchFamily="18" charset="0"/>
            </a:endParaRPr>
          </a:p>
          <a:p>
            <a:pPr indent="228600">
              <a:tabLst>
                <a:tab pos="457200" algn="l"/>
                <a:tab pos="685800" algn="l"/>
              </a:tabLst>
              <a:defRPr/>
            </a:pPr>
            <a:r>
              <a:rPr lang="en-US" sz="1400" dirty="0"/>
              <a:t> </a:t>
            </a:r>
            <a:endParaRPr lang="en-US" b="1" dirty="0">
              <a:latin typeface="Cambria" pitchFamily="18" charset="0"/>
            </a:endParaRPr>
          </a:p>
        </p:txBody>
      </p:sp>
      <p:sp>
        <p:nvSpPr>
          <p:cNvPr id="8" name="Rectangle 7"/>
          <p:cNvSpPr/>
          <p:nvPr/>
        </p:nvSpPr>
        <p:spPr>
          <a:xfrm>
            <a:off x="95250" y="104775"/>
            <a:ext cx="7219950" cy="36988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accent2">
                    <a:lumMod val="20000"/>
                    <a:lumOff val="80000"/>
                  </a:schemeClr>
                </a:solidFill>
                <a:latin typeface="Cambria" pitchFamily="18" charset="0"/>
              </a:rPr>
              <a:t>External Relations</a:t>
            </a:r>
            <a:endParaRPr lang="en-US" dirty="0">
              <a:solidFill>
                <a:schemeClr val="accent2">
                  <a:lumMod val="20000"/>
                  <a:lumOff val="80000"/>
                </a:schemeClr>
              </a:solidFill>
            </a:endParaRPr>
          </a:p>
        </p:txBody>
      </p:sp>
      <p:grpSp>
        <p:nvGrpSpPr>
          <p:cNvPr id="820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solidFill>
                <a:latin typeface="Cambria" pitchFamily="18" charset="0"/>
              </a:rPr>
              <a:t>Chapter 30: </a:t>
            </a:r>
            <a:r>
              <a:rPr lang="en-US" sz="1100" b="1" i="1" dirty="0">
                <a:solidFill>
                  <a:schemeClr val="accent2"/>
                </a:solidFill>
                <a:latin typeface="Cambria" pitchFamily="18" charset="0"/>
              </a:rPr>
              <a:t>External Relations</a:t>
            </a:r>
            <a:endParaRPr lang="sr-Latn-CS" sz="1100" b="1" dirty="0">
              <a:solidFill>
                <a:schemeClr val="accent2"/>
              </a:solidFill>
              <a:latin typeface="Cambria" pitchFamily="18" charset="0"/>
            </a:endParaRPr>
          </a:p>
        </p:txBody>
      </p:sp>
      <p:pic>
        <p:nvPicPr>
          <p:cNvPr id="8203"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1878013"/>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20738" indent="-457200" fontAlgn="auto">
              <a:spcBef>
                <a:spcPts val="0"/>
              </a:spcBef>
              <a:spcAft>
                <a:spcPts val="0"/>
              </a:spcAft>
              <a:buFontTx/>
              <a:buAutoNum type="arabicPeriod"/>
              <a:defRPr/>
            </a:pPr>
            <a:endParaRPr lang="en-US" sz="20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820738" indent="-457200" fontAlgn="auto">
              <a:spcBef>
                <a:spcPts val="0"/>
              </a:spcBef>
              <a:spcAft>
                <a:spcPts val="0"/>
              </a:spcAft>
              <a:defRPr/>
            </a:pPr>
            <a:endParaRPr lang="en-US" sz="2000" b="1" dirty="0" smtClean="0">
              <a:solidFill>
                <a:schemeClr val="accent2">
                  <a:lumMod val="50000"/>
                </a:schemeClr>
              </a:solidFill>
              <a:latin typeface="Cambria" pitchFamily="18" charset="0"/>
            </a:endParaRPr>
          </a:p>
          <a:p>
            <a:pPr marL="820738" indent="-457200" fontAlgn="auto">
              <a:spcBef>
                <a:spcPts val="0"/>
              </a:spcBef>
              <a:spcAft>
                <a:spcPts val="0"/>
              </a:spcAft>
              <a:defRPr/>
            </a:pPr>
            <a:endParaRPr lang="en-US" sz="2000" b="1" i="1" dirty="0" smtClean="0">
              <a:solidFill>
                <a:schemeClr val="accent2">
                  <a:lumMod val="50000"/>
                </a:schemeClr>
              </a:solidFill>
              <a:latin typeface="+mn-lt"/>
            </a:endParaRPr>
          </a:p>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10254" name="Rectangle 47"/>
          <p:cNvSpPr>
            <a:spLocks noChangeArrowheads="1"/>
          </p:cNvSpPr>
          <p:nvPr/>
        </p:nvSpPr>
        <p:spPr bwMode="auto">
          <a:xfrm>
            <a:off x="1524000" y="762000"/>
            <a:ext cx="7010400" cy="1446213"/>
          </a:xfrm>
          <a:prstGeom prst="rect">
            <a:avLst/>
          </a:prstGeom>
          <a:noFill/>
          <a:ln w="9525">
            <a:noFill/>
            <a:miter lim="800000"/>
            <a:headEnd/>
            <a:tailEnd/>
          </a:ln>
        </p:spPr>
        <p:txBody>
          <a:bodyPr>
            <a:spAutoFit/>
          </a:bodyPr>
          <a:lstStyle/>
          <a:p>
            <a:pPr algn="ctr">
              <a:defRPr/>
            </a:pPr>
            <a:r>
              <a:rPr lang="en-GB" sz="2400" b="1" dirty="0">
                <a:solidFill>
                  <a:schemeClr val="accent2">
                    <a:lumMod val="50000"/>
                  </a:schemeClr>
                </a:solidFill>
                <a:effectLst>
                  <a:outerShdw blurRad="38100" dist="38100" dir="2700000" algn="tl">
                    <a:srgbClr val="000000">
                      <a:alpha val="43137"/>
                    </a:srgbClr>
                  </a:outerShdw>
                </a:effectLst>
                <a:latin typeface="Cambria" pitchFamily="18" charset="0"/>
              </a:rPr>
              <a:t>2.3.1. </a:t>
            </a:r>
            <a:r>
              <a:rPr lang="en-GB" sz="2400" b="1" dirty="0">
                <a:solidFill>
                  <a:srgbClr val="632523"/>
                </a:solidFill>
                <a:effectLst>
                  <a:outerShdw blurRad="38100" dist="38100" dir="2700000" algn="tl">
                    <a:srgbClr val="C0C0C0"/>
                  </a:outerShdw>
                </a:effectLst>
                <a:latin typeface="Cambria" pitchFamily="18" charset="0"/>
                <a:cs typeface="Times New Roman" pitchFamily="18" charset="0"/>
              </a:rPr>
              <a:t>FTA </a:t>
            </a:r>
            <a:r>
              <a:rPr lang="en-GB" sz="2400" b="1" dirty="0">
                <a:solidFill>
                  <a:schemeClr val="accent2">
                    <a:lumMod val="50000"/>
                  </a:schemeClr>
                </a:solidFill>
                <a:effectLst>
                  <a:outerShdw blurRad="38100" dist="38100" dir="2700000" algn="tl">
                    <a:srgbClr val="000000">
                      <a:alpha val="43137"/>
                    </a:srgbClr>
                  </a:outerShdw>
                </a:effectLst>
                <a:latin typeface="Cambria" pitchFamily="18" charset="0"/>
              </a:rPr>
              <a:t>BETWEEN</a:t>
            </a: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 </a:t>
            </a:r>
            <a:r>
              <a:rPr lang="en-GB" sz="2400" b="1" dirty="0">
                <a:solidFill>
                  <a:schemeClr val="accent2">
                    <a:lumMod val="50000"/>
                  </a:schemeClr>
                </a:solidFill>
                <a:effectLst>
                  <a:outerShdw blurRad="38100" dist="38100" dir="2700000" algn="tl">
                    <a:srgbClr val="000000">
                      <a:alpha val="43137"/>
                    </a:srgbClr>
                  </a:outerShdw>
                </a:effectLst>
                <a:latin typeface="Cambria" pitchFamily="18" charset="0"/>
              </a:rPr>
              <a:t>MONTENEGRO AND THE REPUBLIC OF TURKEY</a:t>
            </a: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r>
              <a:rPr lang="en-GB" sz="2000" b="1" dirty="0">
                <a:solidFill>
                  <a:schemeClr val="accent2">
                    <a:lumMod val="50000"/>
                  </a:schemeClr>
                </a:solidFill>
                <a:effectLst>
                  <a:outerShdw blurRad="38100" dist="38100" dir="2700000" algn="tl">
                    <a:srgbClr val="000000">
                      <a:alpha val="43137"/>
                    </a:srgbClr>
                  </a:outerShdw>
                </a:effectLst>
                <a:latin typeface="Cambria" pitchFamily="18" charset="0"/>
              </a:rPr>
              <a:t> </a:t>
            </a:r>
            <a:endParaRPr lang="en-US" sz="20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endParaRPr lang="en-US" sz="20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Tree>
  </p:cSld>
  <p:clrMapOvr>
    <a:masterClrMapping/>
  </p:clrMapOvr>
  <p:transition>
    <p:split orient="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922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922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922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219950" cy="36988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accent2">
                    <a:lumMod val="20000"/>
                    <a:lumOff val="80000"/>
                  </a:schemeClr>
                </a:solidFill>
                <a:latin typeface="Cambria" pitchFamily="18" charset="0"/>
              </a:rPr>
              <a:t>External Relations</a:t>
            </a:r>
            <a:endParaRPr lang="en-US" dirty="0">
              <a:solidFill>
                <a:schemeClr val="accent2">
                  <a:lumMod val="20000"/>
                  <a:lumOff val="80000"/>
                </a:schemeClr>
              </a:solidFill>
            </a:endParaRPr>
          </a:p>
        </p:txBody>
      </p:sp>
      <p:grpSp>
        <p:nvGrpSpPr>
          <p:cNvPr id="922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solidFill>
                <a:latin typeface="Cambria" pitchFamily="18" charset="0"/>
              </a:rPr>
              <a:t>Chapter 30: </a:t>
            </a:r>
            <a:r>
              <a:rPr lang="en-US" sz="1100" b="1" i="1" dirty="0">
                <a:solidFill>
                  <a:schemeClr val="accent2"/>
                </a:solidFill>
                <a:latin typeface="Cambria" pitchFamily="18" charset="0"/>
              </a:rPr>
              <a:t>External Relations</a:t>
            </a:r>
            <a:endParaRPr lang="sr-Latn-CS" sz="1100" b="1" dirty="0">
              <a:solidFill>
                <a:schemeClr val="accent2"/>
              </a:solidFill>
              <a:latin typeface="Cambria" pitchFamily="18" charset="0"/>
            </a:endParaRPr>
          </a:p>
        </p:txBody>
      </p:sp>
      <p:pic>
        <p:nvPicPr>
          <p:cNvPr id="9227"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1878013"/>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20738" indent="-457200" fontAlgn="auto">
              <a:spcBef>
                <a:spcPts val="0"/>
              </a:spcBef>
              <a:spcAft>
                <a:spcPts val="0"/>
              </a:spcAft>
              <a:buFontTx/>
              <a:buAutoNum type="arabicPeriod"/>
              <a:defRPr/>
            </a:pPr>
            <a:endParaRPr lang="en-US" sz="20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820738" indent="-457200" fontAlgn="auto">
              <a:spcBef>
                <a:spcPts val="0"/>
              </a:spcBef>
              <a:spcAft>
                <a:spcPts val="0"/>
              </a:spcAft>
              <a:defRPr/>
            </a:pPr>
            <a:endParaRPr lang="en-US" sz="2000" b="1" dirty="0" smtClean="0">
              <a:solidFill>
                <a:schemeClr val="accent2">
                  <a:lumMod val="50000"/>
                </a:schemeClr>
              </a:solidFill>
              <a:latin typeface="Cambria" pitchFamily="18" charset="0"/>
            </a:endParaRPr>
          </a:p>
          <a:p>
            <a:pPr marL="820738" indent="-457200" fontAlgn="auto">
              <a:spcBef>
                <a:spcPts val="0"/>
              </a:spcBef>
              <a:spcAft>
                <a:spcPts val="0"/>
              </a:spcAft>
              <a:defRPr/>
            </a:pPr>
            <a:endParaRPr lang="en-US" sz="2000" b="1" i="1" dirty="0" smtClean="0">
              <a:solidFill>
                <a:schemeClr val="accent2">
                  <a:lumMod val="50000"/>
                </a:schemeClr>
              </a:solidFill>
              <a:latin typeface="+mn-lt"/>
            </a:endParaRPr>
          </a:p>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48" name="Rectangle 47"/>
          <p:cNvSpPr/>
          <p:nvPr/>
        </p:nvSpPr>
        <p:spPr>
          <a:xfrm>
            <a:off x="1447800" y="762000"/>
            <a:ext cx="7391400" cy="1200150"/>
          </a:xfrm>
          <a:prstGeom prst="rect">
            <a:avLst/>
          </a:prstGeom>
        </p:spPr>
        <p:txBody>
          <a:bodyPr>
            <a:spAutoFit/>
          </a:bodyPr>
          <a:lstStyle/>
          <a:p>
            <a:pPr indent="228600" algn="ctr">
              <a:tabLst>
                <a:tab pos="457200" algn="l"/>
                <a:tab pos="685800" algn="l"/>
              </a:tabLst>
              <a:defRPr/>
            </a:pP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2.4.1. AGREEMENT ON AMENDMENT OF AND ACCESSION TO THE CENTRAL EUROPEAN </a:t>
            </a:r>
            <a:r>
              <a:rPr lang="en-GB" sz="2400" b="1" dirty="0">
                <a:solidFill>
                  <a:srgbClr val="632523"/>
                </a:solidFill>
                <a:effectLst>
                  <a:outerShdw blurRad="38100" dist="38100" dir="2700000" algn="tl">
                    <a:srgbClr val="C0C0C0"/>
                  </a:outerShdw>
                </a:effectLst>
                <a:latin typeface="Cambria" pitchFamily="18" charset="0"/>
                <a:cs typeface="Times New Roman" pitchFamily="18" charset="0"/>
              </a:rPr>
              <a:t>FTA</a:t>
            </a: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 (CEFTA 2006 AGREEMENT)</a:t>
            </a:r>
            <a:endParaRPr lang="en-US" sz="2400"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12302" name="Rectangle 20"/>
          <p:cNvSpPr>
            <a:spLocks noChangeArrowheads="1"/>
          </p:cNvSpPr>
          <p:nvPr/>
        </p:nvSpPr>
        <p:spPr bwMode="auto">
          <a:xfrm>
            <a:off x="228600" y="2133600"/>
            <a:ext cx="8686800" cy="3846513"/>
          </a:xfrm>
          <a:prstGeom prst="rect">
            <a:avLst/>
          </a:prstGeom>
          <a:noFill/>
          <a:ln w="9525">
            <a:noFill/>
            <a:miter lim="800000"/>
            <a:headEnd/>
            <a:tailEnd/>
          </a:ln>
        </p:spPr>
        <p:txBody>
          <a:bodyPr>
            <a:spAutoFit/>
          </a:bodyPr>
          <a:lstStyle/>
          <a:p>
            <a:pPr indent="228600" algn="just" eaLnBrk="0" hangingPunct="0">
              <a:tabLst>
                <a:tab pos="457200" algn="l"/>
                <a:tab pos="685800" algn="l"/>
              </a:tabLst>
              <a:defRPr/>
            </a:pPr>
            <a:endParaRPr lang="sr-Latn-CS" sz="1600" b="1" dirty="0">
              <a:solidFill>
                <a:srgbClr val="6A1414"/>
              </a:solidFill>
              <a:latin typeface="Cambria" pitchFamily="18" charset="0"/>
              <a:ea typeface="Calibri" pitchFamily="34" charset="0"/>
              <a:cs typeface="Times New Roman" pitchFamily="18" charset="0"/>
            </a:endParaRPr>
          </a:p>
          <a:p>
            <a:pPr indent="228600" algn="just" eaLnBrk="0" hangingPunct="0">
              <a:tabLst>
                <a:tab pos="457200" algn="l"/>
                <a:tab pos="685800" algn="l"/>
              </a:tabLst>
              <a:defRPr/>
            </a:pPr>
            <a:r>
              <a:rPr lang="sr-Latn-CS" sz="1600" b="1" dirty="0">
                <a:solidFill>
                  <a:srgbClr val="6A1414"/>
                </a:solidFill>
                <a:latin typeface="Cambria" pitchFamily="18" charset="0"/>
                <a:ea typeface="Calibri" pitchFamily="34" charset="0"/>
                <a:cs typeface="Times New Roman" pitchFamily="18" charset="0"/>
              </a:rPr>
              <a:t>CEFTA parties are Albania, Bosnia and Herzegovina, Croatia, Macedonia, Moldova, Montenegro, Serbia, UNMIK Kosovo</a:t>
            </a:r>
          </a:p>
          <a:p>
            <a:pPr indent="228600" algn="just" eaLnBrk="0" hangingPunct="0">
              <a:tabLst>
                <a:tab pos="457200" algn="l"/>
                <a:tab pos="685800" algn="l"/>
              </a:tabLst>
              <a:defRPr/>
            </a:pPr>
            <a:endParaRPr lang="sr-Latn-CS" sz="1600" b="1" dirty="0">
              <a:solidFill>
                <a:srgbClr val="6A1414"/>
              </a:solidFill>
              <a:latin typeface="Cambria" pitchFamily="18" charset="0"/>
              <a:ea typeface="Calibri" pitchFamily="34" charset="0"/>
              <a:cs typeface="Times New Roman" pitchFamily="18" charset="0"/>
            </a:endParaRPr>
          </a:p>
          <a:p>
            <a:pPr indent="228600" algn="just" eaLnBrk="0" hangingPunct="0">
              <a:tabLst>
                <a:tab pos="457200" algn="l"/>
                <a:tab pos="685800" algn="l"/>
              </a:tabLst>
              <a:defRPr/>
            </a:pPr>
            <a:r>
              <a:rPr lang="en-US" sz="1600" b="1" dirty="0">
                <a:solidFill>
                  <a:srgbClr val="6A1414"/>
                </a:solidFill>
                <a:latin typeface="Cambria" pitchFamily="18" charset="0"/>
                <a:ea typeface="Calibri" pitchFamily="34" charset="0"/>
                <a:cs typeface="Times New Roman" pitchFamily="18" charset="0"/>
              </a:rPr>
              <a:t>Signed:</a:t>
            </a:r>
            <a:r>
              <a:rPr lang="sr-Latn-CS" sz="1600" dirty="0">
                <a:solidFill>
                  <a:srgbClr val="6A1414"/>
                </a:solidFill>
                <a:latin typeface="Cambria" pitchFamily="18" charset="0"/>
                <a:ea typeface="Calibri" pitchFamily="34" charset="0"/>
                <a:cs typeface="Times New Roman" pitchFamily="18" charset="0"/>
              </a:rPr>
              <a:t> 19</a:t>
            </a:r>
            <a:r>
              <a:rPr lang="en-US" sz="1600" dirty="0">
                <a:solidFill>
                  <a:srgbClr val="6A1414"/>
                </a:solidFill>
                <a:latin typeface="Cambria" pitchFamily="18" charset="0"/>
                <a:ea typeface="Calibri" pitchFamily="34" charset="0"/>
                <a:cs typeface="Times New Roman" pitchFamily="18" charset="0"/>
              </a:rPr>
              <a:t> December </a:t>
            </a:r>
            <a:r>
              <a:rPr lang="sr-Latn-CS" sz="1600" dirty="0">
                <a:solidFill>
                  <a:srgbClr val="6A1414"/>
                </a:solidFill>
                <a:latin typeface="Cambria" pitchFamily="18" charset="0"/>
                <a:ea typeface="Calibri" pitchFamily="34" charset="0"/>
                <a:cs typeface="Times New Roman" pitchFamily="18" charset="0"/>
              </a:rPr>
              <a:t>2006</a:t>
            </a:r>
            <a:r>
              <a:rPr lang="en-US" sz="1600" dirty="0">
                <a:solidFill>
                  <a:srgbClr val="6A1414"/>
                </a:solidFill>
                <a:latin typeface="Cambria" pitchFamily="18" charset="0"/>
                <a:ea typeface="Calibri" pitchFamily="34" charset="0"/>
                <a:cs typeface="Times New Roman" pitchFamily="18" charset="0"/>
              </a:rPr>
              <a:t> in Bucharest </a:t>
            </a:r>
          </a:p>
          <a:p>
            <a:pPr indent="228600" algn="just" eaLnBrk="0" hangingPunct="0">
              <a:tabLst>
                <a:tab pos="457200" algn="l"/>
                <a:tab pos="685800" algn="l"/>
              </a:tabLst>
              <a:defRPr/>
            </a:pPr>
            <a:r>
              <a:rPr lang="en-US" sz="1600" b="1" dirty="0">
                <a:solidFill>
                  <a:srgbClr val="6A1414"/>
                </a:solidFill>
                <a:latin typeface="Cambria" pitchFamily="18" charset="0"/>
                <a:ea typeface="Calibri" pitchFamily="34" charset="0"/>
                <a:cs typeface="Times New Roman" pitchFamily="18" charset="0"/>
              </a:rPr>
              <a:t>Published in Official Gazette of Montenegro – International Agreements, no</a:t>
            </a:r>
            <a:r>
              <a:rPr lang="sr-Latn-CS" sz="1600" b="1" dirty="0">
                <a:solidFill>
                  <a:srgbClr val="6A1414"/>
                </a:solidFill>
                <a:latin typeface="Cambria" pitchFamily="18" charset="0"/>
                <a:ea typeface="Calibri" pitchFamily="34" charset="0"/>
                <a:cs typeface="Times New Roman" pitchFamily="18" charset="0"/>
              </a:rPr>
              <a:t> 18/2007</a:t>
            </a:r>
            <a:endParaRPr lang="en-US" sz="1600" b="1" dirty="0">
              <a:solidFill>
                <a:srgbClr val="6A1414"/>
              </a:solidFill>
              <a:latin typeface="Cambria" pitchFamily="18" charset="0"/>
              <a:ea typeface="Calibri" pitchFamily="34" charset="0"/>
              <a:cs typeface="Times New Roman" pitchFamily="18" charset="0"/>
            </a:endParaRPr>
          </a:p>
          <a:p>
            <a:pPr indent="228600" algn="just" eaLnBrk="0" hangingPunct="0">
              <a:tabLst>
                <a:tab pos="457200" algn="l"/>
                <a:tab pos="685800" algn="l"/>
              </a:tabLst>
              <a:defRPr/>
            </a:pPr>
            <a:r>
              <a:rPr lang="en-US" sz="1600" b="1" dirty="0">
                <a:solidFill>
                  <a:srgbClr val="6A1414"/>
                </a:solidFill>
                <a:latin typeface="Cambria" pitchFamily="18" charset="0"/>
                <a:ea typeface="Calibri" pitchFamily="34" charset="0"/>
                <a:cs typeface="Times New Roman" pitchFamily="18" charset="0"/>
              </a:rPr>
              <a:t>Entered into force:</a:t>
            </a:r>
            <a:r>
              <a:rPr lang="sr-Latn-CS" sz="1600" dirty="0">
                <a:solidFill>
                  <a:srgbClr val="6A1414"/>
                </a:solidFill>
                <a:latin typeface="Cambria" pitchFamily="18" charset="0"/>
                <a:ea typeface="Calibri" pitchFamily="34" charset="0"/>
                <a:cs typeface="Times New Roman" pitchFamily="18" charset="0"/>
              </a:rPr>
              <a:t> 22</a:t>
            </a:r>
            <a:r>
              <a:rPr lang="en-US" sz="1600" dirty="0">
                <a:solidFill>
                  <a:srgbClr val="6A1414"/>
                </a:solidFill>
                <a:latin typeface="Cambria" pitchFamily="18" charset="0"/>
                <a:ea typeface="Calibri" pitchFamily="34" charset="0"/>
                <a:cs typeface="Times New Roman" pitchFamily="18" charset="0"/>
              </a:rPr>
              <a:t> November </a:t>
            </a:r>
            <a:r>
              <a:rPr lang="sr-Latn-CS" sz="1600" dirty="0">
                <a:solidFill>
                  <a:srgbClr val="6A1414"/>
                </a:solidFill>
                <a:latin typeface="Cambria" pitchFamily="18" charset="0"/>
                <a:ea typeface="Calibri" pitchFamily="34" charset="0"/>
                <a:cs typeface="Times New Roman" pitchFamily="18" charset="0"/>
              </a:rPr>
              <a:t>2007</a:t>
            </a:r>
            <a:endParaRPr lang="en-US" sz="1600" dirty="0">
              <a:solidFill>
                <a:srgbClr val="6A1414"/>
              </a:solidFill>
              <a:latin typeface="Cambria" pitchFamily="18" charset="0"/>
              <a:ea typeface="Calibri" pitchFamily="34" charset="0"/>
              <a:cs typeface="Times New Roman" pitchFamily="18" charset="0"/>
            </a:endParaRPr>
          </a:p>
          <a:p>
            <a:pPr indent="228600" algn="just" eaLnBrk="0" hangingPunct="0">
              <a:tabLst>
                <a:tab pos="457200" algn="l"/>
                <a:tab pos="685800" algn="l"/>
              </a:tabLst>
              <a:defRPr/>
            </a:pPr>
            <a:endParaRPr lang="en-US" sz="1600" b="1" dirty="0">
              <a:solidFill>
                <a:srgbClr val="6A1414"/>
              </a:solidFill>
              <a:latin typeface="Cambria" pitchFamily="18" charset="0"/>
              <a:ea typeface="Calibri" pitchFamily="34" charset="0"/>
              <a:cs typeface="Times New Roman" pitchFamily="18" charset="0"/>
            </a:endParaRPr>
          </a:p>
          <a:p>
            <a:pPr indent="228600" algn="just" eaLnBrk="0" hangingPunct="0">
              <a:tabLst>
                <a:tab pos="457200" algn="l"/>
                <a:tab pos="685800" algn="l"/>
              </a:tabLst>
              <a:defRPr/>
            </a:pPr>
            <a:r>
              <a:rPr lang="en-US" sz="1600" b="1" dirty="0">
                <a:solidFill>
                  <a:srgbClr val="6A1414"/>
                </a:solidFill>
                <a:latin typeface="Cambria" pitchFamily="18" charset="0"/>
                <a:ea typeface="Calibri" pitchFamily="34" charset="0"/>
                <a:cs typeface="Times New Roman" pitchFamily="18" charset="0"/>
              </a:rPr>
              <a:t>Objective: </a:t>
            </a:r>
            <a:r>
              <a:rPr lang="en-US" sz="1600" dirty="0">
                <a:solidFill>
                  <a:srgbClr val="6A1414"/>
                </a:solidFill>
                <a:latin typeface="Cambria" pitchFamily="18" charset="0"/>
                <a:ea typeface="Calibri" pitchFamily="34" charset="0"/>
                <a:cs typeface="Times New Roman" pitchFamily="18" charset="0"/>
              </a:rPr>
              <a:t>Consolidate in a single agreement the existing level of trade liberalization achieved through the network of bilateral free trade agreements already concluded between the Parties.</a:t>
            </a:r>
          </a:p>
          <a:p>
            <a:pPr indent="228600" algn="just" eaLnBrk="0" hangingPunct="0">
              <a:tabLst>
                <a:tab pos="457200" algn="l"/>
                <a:tab pos="685800" algn="l"/>
              </a:tabLst>
              <a:defRPr/>
            </a:pPr>
            <a:endParaRPr lang="en-US" sz="1600" b="1" dirty="0">
              <a:solidFill>
                <a:srgbClr val="6A1414"/>
              </a:solidFill>
              <a:latin typeface="Cambria" pitchFamily="18" charset="0"/>
              <a:ea typeface="Calibri" pitchFamily="34" charset="0"/>
              <a:cs typeface="Times New Roman" pitchFamily="18" charset="0"/>
            </a:endParaRPr>
          </a:p>
          <a:p>
            <a:pPr indent="228600" algn="just" eaLnBrk="0" hangingPunct="0">
              <a:tabLst>
                <a:tab pos="457200" algn="l"/>
                <a:tab pos="685800" algn="l"/>
              </a:tabLst>
              <a:defRPr/>
            </a:pPr>
            <a:r>
              <a:rPr lang="en-US" sz="1600" b="1" dirty="0">
                <a:solidFill>
                  <a:srgbClr val="6A1414"/>
                </a:solidFill>
                <a:latin typeface="Cambria" pitchFamily="18" charset="0"/>
                <a:ea typeface="Calibri" pitchFamily="34" charset="0"/>
                <a:cs typeface="Times New Roman" pitchFamily="18" charset="0"/>
              </a:rPr>
              <a:t>Scope: </a:t>
            </a:r>
            <a:r>
              <a:rPr lang="sr-Latn-CS" sz="1600" b="1" dirty="0">
                <a:solidFill>
                  <a:srgbClr val="6A1414"/>
                </a:solidFill>
                <a:latin typeface="Cambria" pitchFamily="18" charset="0"/>
                <a:ea typeface="Calibri" pitchFamily="34" charset="0"/>
                <a:cs typeface="Times New Roman" pitchFamily="18" charset="0"/>
              </a:rPr>
              <a:t>Goods </a:t>
            </a:r>
            <a:r>
              <a:rPr lang="sr-Latn-CS" sz="1600" dirty="0">
                <a:solidFill>
                  <a:srgbClr val="6A1414"/>
                </a:solidFill>
                <a:latin typeface="Cambria" pitchFamily="18" charset="0"/>
                <a:ea typeface="Calibri" pitchFamily="34" charset="0"/>
                <a:cs typeface="Times New Roman" pitchFamily="18" charset="0"/>
              </a:rPr>
              <a:t>(</a:t>
            </a:r>
            <a:r>
              <a:rPr lang="sr-Latn-CS" sz="1600" dirty="0">
                <a:solidFill>
                  <a:schemeClr val="accent2">
                    <a:lumMod val="50000"/>
                  </a:schemeClr>
                </a:solidFill>
                <a:latin typeface="Cambria" pitchFamily="18" charset="0"/>
              </a:rPr>
              <a:t>a</a:t>
            </a:r>
            <a:r>
              <a:rPr lang="en-GB" sz="1600" dirty="0" err="1">
                <a:solidFill>
                  <a:schemeClr val="accent2">
                    <a:lumMod val="50000"/>
                  </a:schemeClr>
                </a:solidFill>
                <a:latin typeface="Cambria" pitchFamily="18" charset="0"/>
              </a:rPr>
              <a:t>dministered</a:t>
            </a:r>
            <a:r>
              <a:rPr lang="en-GB" sz="1600" dirty="0">
                <a:solidFill>
                  <a:schemeClr val="accent2">
                    <a:lumMod val="50000"/>
                  </a:schemeClr>
                </a:solidFill>
                <a:latin typeface="Cambria" pitchFamily="18" charset="0"/>
              </a:rPr>
              <a:t> by the Ministry of Economy, Ministry for </a:t>
            </a:r>
            <a:r>
              <a:rPr lang="en-US" sz="1600" dirty="0">
                <a:solidFill>
                  <a:schemeClr val="accent2">
                    <a:lumMod val="50000"/>
                  </a:schemeClr>
                </a:solidFill>
                <a:latin typeface="Cambria" pitchFamily="18" charset="0"/>
              </a:rPr>
              <a:t>Agriculture and Rural Development, Ministry of Finance, Customs Authority</a:t>
            </a:r>
            <a:r>
              <a:rPr lang="sr-Latn-CS" sz="1600" dirty="0">
                <a:solidFill>
                  <a:schemeClr val="accent2">
                    <a:lumMod val="50000"/>
                  </a:schemeClr>
                </a:solidFill>
                <a:latin typeface="Cambria" pitchFamily="18" charset="0"/>
              </a:rPr>
              <a:t>)</a:t>
            </a:r>
            <a:endParaRPr lang="en-GB" sz="1600" dirty="0">
              <a:solidFill>
                <a:srgbClr val="6A1414"/>
              </a:solidFill>
              <a:latin typeface="Cambria" pitchFamily="18" charset="0"/>
              <a:ea typeface="Calibri" pitchFamily="34" charset="0"/>
              <a:cs typeface="Times New Roman" pitchFamily="18" charset="0"/>
            </a:endParaRPr>
          </a:p>
          <a:p>
            <a:pPr indent="228600" algn="just" eaLnBrk="0" hangingPunct="0">
              <a:tabLst>
                <a:tab pos="457200" algn="l"/>
                <a:tab pos="685800" algn="l"/>
              </a:tabLst>
              <a:defRPr/>
            </a:pPr>
            <a:r>
              <a:rPr lang="en-US" b="1" dirty="0">
                <a:solidFill>
                  <a:srgbClr val="000000"/>
                </a:solidFill>
                <a:latin typeface="Cambria" pitchFamily="18" charset="0"/>
                <a:ea typeface="Calibri" pitchFamily="34" charset="0"/>
                <a:cs typeface="Times New Roman" pitchFamily="18" charset="0"/>
              </a:rPr>
              <a:t>     </a:t>
            </a:r>
            <a:endParaRPr lang="en-US" dirty="0">
              <a:latin typeface="Cambria" pitchFamily="18" charset="0"/>
              <a:ea typeface="Calibri" pitchFamily="34" charset="0"/>
              <a:cs typeface="Times New Roman" pitchFamily="18" charset="0"/>
            </a:endParaRPr>
          </a:p>
          <a:p>
            <a:pPr indent="228600">
              <a:tabLst>
                <a:tab pos="457200" algn="l"/>
                <a:tab pos="685800" algn="l"/>
              </a:tabLst>
              <a:defRPr/>
            </a:pPr>
            <a:r>
              <a:rPr lang="en-US" dirty="0">
                <a:ea typeface="Calibri" pitchFamily="34" charset="0"/>
                <a:cs typeface="Times New Roman" pitchFamily="18" charset="0"/>
              </a:rPr>
              <a:t> </a:t>
            </a:r>
          </a:p>
        </p:txBody>
      </p:sp>
    </p:spTree>
  </p:cSld>
  <p:clrMapOvr>
    <a:masterClrMapping/>
  </p:clrMapOvr>
  <p:transition>
    <p:split orient="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244"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0246"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0247"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219950" cy="36988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accent2">
                    <a:lumMod val="20000"/>
                    <a:lumOff val="80000"/>
                  </a:schemeClr>
                </a:solidFill>
                <a:latin typeface="Cambria" pitchFamily="18" charset="0"/>
              </a:rPr>
              <a:t>External Relations</a:t>
            </a:r>
            <a:endParaRPr lang="en-US" dirty="0">
              <a:solidFill>
                <a:schemeClr val="accent2">
                  <a:lumMod val="20000"/>
                  <a:lumOff val="80000"/>
                </a:schemeClr>
              </a:solidFill>
            </a:endParaRPr>
          </a:p>
        </p:txBody>
      </p:sp>
      <p:grpSp>
        <p:nvGrpSpPr>
          <p:cNvPr id="10249"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47700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solidFill>
                <a:latin typeface="Cambria" pitchFamily="18" charset="0"/>
              </a:rPr>
              <a:t>Chapter 30: </a:t>
            </a:r>
            <a:r>
              <a:rPr lang="en-US" sz="1100" b="1" i="1" dirty="0">
                <a:solidFill>
                  <a:schemeClr val="accent2"/>
                </a:solidFill>
                <a:latin typeface="Cambria" pitchFamily="18" charset="0"/>
              </a:rPr>
              <a:t>External Relations</a:t>
            </a:r>
            <a:endParaRPr lang="sr-Latn-CS" sz="1100" b="1" dirty="0">
              <a:solidFill>
                <a:schemeClr val="accent2"/>
              </a:solidFill>
              <a:latin typeface="Cambria" pitchFamily="18" charset="0"/>
            </a:endParaRPr>
          </a:p>
        </p:txBody>
      </p:sp>
      <p:pic>
        <p:nvPicPr>
          <p:cNvPr id="10251"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1878013"/>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20738" indent="-457200" fontAlgn="auto">
              <a:spcBef>
                <a:spcPts val="0"/>
              </a:spcBef>
              <a:spcAft>
                <a:spcPts val="0"/>
              </a:spcAft>
              <a:buFontTx/>
              <a:buAutoNum type="arabicPeriod"/>
              <a:defRPr/>
            </a:pPr>
            <a:endParaRPr lang="en-US" sz="2000" b="1" dirty="0" smtClean="0">
              <a:solidFill>
                <a:schemeClr val="accent2">
                  <a:lumMod val="50000"/>
                </a:schemeClr>
              </a:solidFill>
              <a:effectLst>
                <a:outerShdw blurRad="38100" dist="38100" dir="2700000" algn="tl">
                  <a:srgbClr val="000000">
                    <a:alpha val="43137"/>
                  </a:srgbClr>
                </a:outerShdw>
              </a:effectLst>
              <a:latin typeface="Cambria" pitchFamily="18" charset="0"/>
            </a:endParaRPr>
          </a:p>
          <a:p>
            <a:pPr marL="820738" indent="-457200" fontAlgn="auto">
              <a:spcBef>
                <a:spcPts val="0"/>
              </a:spcBef>
              <a:spcAft>
                <a:spcPts val="0"/>
              </a:spcAft>
              <a:defRPr/>
            </a:pPr>
            <a:endParaRPr lang="en-US" sz="2000" b="1" dirty="0" smtClean="0">
              <a:solidFill>
                <a:schemeClr val="accent2">
                  <a:lumMod val="50000"/>
                </a:schemeClr>
              </a:solidFill>
              <a:latin typeface="Cambria" pitchFamily="18" charset="0"/>
            </a:endParaRPr>
          </a:p>
          <a:p>
            <a:pPr marL="820738" indent="-457200" fontAlgn="auto">
              <a:spcBef>
                <a:spcPts val="0"/>
              </a:spcBef>
              <a:spcAft>
                <a:spcPts val="0"/>
              </a:spcAft>
              <a:defRPr/>
            </a:pPr>
            <a:endParaRPr lang="en-US" sz="2000" b="1" i="1" dirty="0" smtClean="0">
              <a:solidFill>
                <a:schemeClr val="accent2">
                  <a:lumMod val="50000"/>
                </a:schemeClr>
              </a:solidFill>
              <a:latin typeface="+mn-lt"/>
            </a:endParaRPr>
          </a:p>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48" name="Rectangle 47"/>
          <p:cNvSpPr/>
          <p:nvPr/>
        </p:nvSpPr>
        <p:spPr>
          <a:xfrm>
            <a:off x="1752600" y="609600"/>
            <a:ext cx="7086600" cy="1323975"/>
          </a:xfrm>
          <a:prstGeom prst="rect">
            <a:avLst/>
          </a:prstGeom>
        </p:spPr>
        <p:txBody>
          <a:bodyPr>
            <a:spAutoFit/>
          </a:bodyPr>
          <a:lstStyle/>
          <a:p>
            <a:pPr algn="ctr">
              <a:defRPr/>
            </a:pP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2.5.1. </a:t>
            </a:r>
            <a:r>
              <a:rPr lang="en-GB" sz="2400" b="1" dirty="0">
                <a:solidFill>
                  <a:srgbClr val="632523"/>
                </a:solidFill>
                <a:effectLst>
                  <a:outerShdw blurRad="38100" dist="38100" dir="2700000" algn="tl">
                    <a:srgbClr val="000000">
                      <a:alpha val="43137"/>
                    </a:srgbClr>
                  </a:outerShdw>
                </a:effectLst>
                <a:latin typeface="Cambria" pitchFamily="18" charset="0"/>
                <a:cs typeface="Times New Roman" pitchFamily="18" charset="0"/>
              </a:rPr>
              <a:t>FTA</a:t>
            </a: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cs typeface="Times New Roman" pitchFamily="18" charset="0"/>
              </a:rPr>
              <a:t> </a:t>
            </a:r>
            <a:r>
              <a:rPr lang="en-GB" sz="2400" b="1" dirty="0">
                <a:solidFill>
                  <a:schemeClr val="accent2">
                    <a:lumMod val="50000"/>
                  </a:schemeClr>
                </a:solidFill>
                <a:effectLst>
                  <a:outerShdw blurRad="38100" dist="38100" dir="2700000" algn="tl">
                    <a:srgbClr val="000000">
                      <a:alpha val="43137"/>
                    </a:srgbClr>
                  </a:outerShdw>
                </a:effectLst>
                <a:latin typeface="Cambria" pitchFamily="18" charset="0"/>
              </a:rPr>
              <a:t>BETWEEN</a:t>
            </a: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 </a:t>
            </a:r>
            <a:r>
              <a:rPr lang="en-GB" sz="2400" b="1" dirty="0">
                <a:solidFill>
                  <a:schemeClr val="accent2">
                    <a:lumMod val="50000"/>
                  </a:schemeClr>
                </a:solidFill>
                <a:effectLst>
                  <a:outerShdw blurRad="38100" dist="38100" dir="2700000" algn="tl">
                    <a:srgbClr val="000000">
                      <a:alpha val="43137"/>
                    </a:srgbClr>
                  </a:outerShdw>
                </a:effectLst>
                <a:latin typeface="Cambria" pitchFamily="18" charset="0"/>
                <a:ea typeface="Times New Roman" pitchFamily="18" charset="0"/>
              </a:rPr>
              <a:t>THE  FEDERAL GOVERNMENT OF </a:t>
            </a:r>
            <a:r>
              <a:rPr lang="en-GB" sz="2400" b="1" dirty="0">
                <a:solidFill>
                  <a:schemeClr val="accent2">
                    <a:lumMod val="50000"/>
                  </a:schemeClr>
                </a:solidFill>
                <a:effectLst>
                  <a:outerShdw blurRad="38100" dist="38100" dir="2700000" algn="tl">
                    <a:srgbClr val="000000">
                      <a:alpha val="43137"/>
                    </a:srgbClr>
                  </a:outerShdw>
                </a:effectLst>
                <a:latin typeface="Cambria" pitchFamily="18" charset="0"/>
              </a:rPr>
              <a:t>FYR AND  THE GOVERNMENT OF RUSSIAN FEDERATION</a:t>
            </a: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indent="228600" algn="just">
              <a:tabLst>
                <a:tab pos="457200" algn="l"/>
                <a:tab pos="685800" algn="l"/>
              </a:tabLst>
              <a:defRPr/>
            </a:pPr>
            <a:endParaRPr lang="en-US" sz="800" dirty="0">
              <a:latin typeface="Arial Narrow" pitchFamily="34" charset="0"/>
            </a:endParaRPr>
          </a:p>
        </p:txBody>
      </p:sp>
      <p:sp>
        <p:nvSpPr>
          <p:cNvPr id="21" name="Rectangle 20"/>
          <p:cNvSpPr/>
          <p:nvPr/>
        </p:nvSpPr>
        <p:spPr>
          <a:xfrm>
            <a:off x="304800" y="1858963"/>
            <a:ext cx="8610600" cy="5386387"/>
          </a:xfrm>
          <a:prstGeom prst="rect">
            <a:avLst/>
          </a:prstGeom>
        </p:spPr>
        <p:txBody>
          <a:bodyPr>
            <a:spAutoFit/>
          </a:bodyPr>
          <a:lstStyle/>
          <a:p>
            <a:pPr indent="228600" algn="just" eaLnBrk="0" hangingPunct="0">
              <a:tabLst>
                <a:tab pos="457200" algn="l"/>
                <a:tab pos="685800" algn="l"/>
              </a:tabLst>
              <a:defRPr/>
            </a:pPr>
            <a:endParaRPr lang="en-US" b="1" dirty="0">
              <a:solidFill>
                <a:schemeClr val="accent2">
                  <a:lumMod val="50000"/>
                </a:schemeClr>
              </a:solidFill>
              <a:latin typeface="Cambria" pitchFamily="18" charset="0"/>
              <a:ea typeface="Calibri" pitchFamily="34" charset="0"/>
              <a:cs typeface="Times New Roman" pitchFamily="18" charset="0"/>
            </a:endParaRPr>
          </a:p>
          <a:p>
            <a:pPr indent="228600" algn="just" eaLnBrk="0" hangingPunct="0">
              <a:tabLst>
                <a:tab pos="457200" algn="l"/>
                <a:tab pos="685800" algn="l"/>
              </a:tabLst>
              <a:defRPr/>
            </a:pPr>
            <a:endParaRPr lang="en-US" sz="1600" b="1" dirty="0">
              <a:solidFill>
                <a:schemeClr val="accent2">
                  <a:lumMod val="50000"/>
                </a:schemeClr>
              </a:solidFill>
              <a:latin typeface="Cambria" pitchFamily="18" charset="0"/>
              <a:ea typeface="Calibri" pitchFamily="34" charset="0"/>
              <a:cs typeface="Times New Roman" pitchFamily="18" charset="0"/>
            </a:endParaRPr>
          </a:p>
          <a:p>
            <a:pPr indent="228600" algn="just" eaLnBrk="0" hangingPunct="0">
              <a:tabLst>
                <a:tab pos="457200" algn="l"/>
                <a:tab pos="685800" algn="l"/>
              </a:tabLst>
              <a:defRPr/>
            </a:pPr>
            <a:endParaRPr lang="en-US" sz="1600" b="1" dirty="0">
              <a:solidFill>
                <a:schemeClr val="accent2">
                  <a:lumMod val="50000"/>
                </a:schemeClr>
              </a:solidFill>
              <a:latin typeface="Cambria" pitchFamily="18" charset="0"/>
              <a:ea typeface="Calibri" pitchFamily="34" charset="0"/>
              <a:cs typeface="Times New Roman" pitchFamily="18" charset="0"/>
            </a:endParaRPr>
          </a:p>
          <a:p>
            <a:pPr indent="228600" algn="just" eaLnBrk="0" hangingPunct="0">
              <a:tabLst>
                <a:tab pos="457200" algn="l"/>
                <a:tab pos="685800" algn="l"/>
              </a:tabLst>
              <a:defRPr/>
            </a:pPr>
            <a:r>
              <a:rPr lang="en-US" sz="1600" b="1" dirty="0">
                <a:solidFill>
                  <a:schemeClr val="accent2">
                    <a:lumMod val="50000"/>
                  </a:schemeClr>
                </a:solidFill>
                <a:latin typeface="Cambria" pitchFamily="18" charset="0"/>
                <a:ea typeface="Calibri" pitchFamily="34" charset="0"/>
                <a:cs typeface="Times New Roman" pitchFamily="18" charset="0"/>
              </a:rPr>
              <a:t>Signed: </a:t>
            </a:r>
            <a:r>
              <a:rPr lang="sr-Latn-BA" sz="1600" dirty="0">
                <a:solidFill>
                  <a:schemeClr val="accent2">
                    <a:lumMod val="50000"/>
                  </a:schemeClr>
                </a:solidFill>
                <a:latin typeface="Cambria" pitchFamily="18" charset="0"/>
              </a:rPr>
              <a:t>28 </a:t>
            </a:r>
            <a:r>
              <a:rPr lang="en-US" sz="1600" dirty="0">
                <a:solidFill>
                  <a:schemeClr val="accent2">
                    <a:lumMod val="50000"/>
                  </a:schemeClr>
                </a:solidFill>
                <a:latin typeface="Cambria" pitchFamily="18" charset="0"/>
              </a:rPr>
              <a:t>August</a:t>
            </a:r>
            <a:r>
              <a:rPr lang="sr-Latn-BA" sz="1600" dirty="0">
                <a:solidFill>
                  <a:schemeClr val="accent2">
                    <a:lumMod val="50000"/>
                  </a:schemeClr>
                </a:solidFill>
                <a:latin typeface="Cambria" pitchFamily="18" charset="0"/>
              </a:rPr>
              <a:t> 2000</a:t>
            </a:r>
            <a:r>
              <a:rPr lang="en-US" sz="1600" dirty="0">
                <a:solidFill>
                  <a:schemeClr val="accent2">
                    <a:lumMod val="50000"/>
                  </a:schemeClr>
                </a:solidFill>
                <a:latin typeface="Cambria" pitchFamily="18" charset="0"/>
              </a:rPr>
              <a:t> in</a:t>
            </a:r>
            <a:r>
              <a:rPr lang="sr-Latn-BA" sz="1600" dirty="0">
                <a:solidFill>
                  <a:schemeClr val="accent2">
                    <a:lumMod val="50000"/>
                  </a:schemeClr>
                </a:solidFill>
                <a:latin typeface="Cambria" pitchFamily="18" charset="0"/>
              </a:rPr>
              <a:t> </a:t>
            </a:r>
            <a:r>
              <a:rPr lang="sr-Latn-CS" sz="1600" dirty="0">
                <a:solidFill>
                  <a:schemeClr val="accent2">
                    <a:lumMod val="50000"/>
                  </a:schemeClr>
                </a:solidFill>
                <a:latin typeface="Cambria" pitchFamily="18" charset="0"/>
              </a:rPr>
              <a:t>Be</a:t>
            </a:r>
            <a:r>
              <a:rPr lang="en-US" sz="1600" dirty="0" err="1">
                <a:solidFill>
                  <a:schemeClr val="accent2">
                    <a:lumMod val="50000"/>
                  </a:schemeClr>
                </a:solidFill>
                <a:latin typeface="Cambria" pitchFamily="18" charset="0"/>
              </a:rPr>
              <a:t>lgrade</a:t>
            </a:r>
            <a:endParaRPr lang="en-US" sz="1600" dirty="0">
              <a:solidFill>
                <a:schemeClr val="accent2">
                  <a:lumMod val="50000"/>
                </a:schemeClr>
              </a:solidFill>
              <a:latin typeface="Cambria" pitchFamily="18" charset="0"/>
            </a:endParaRPr>
          </a:p>
          <a:p>
            <a:pPr indent="228600" algn="just" eaLnBrk="0" hangingPunct="0">
              <a:tabLst>
                <a:tab pos="457200" algn="l"/>
                <a:tab pos="685800" algn="l"/>
              </a:tabLst>
              <a:defRPr/>
            </a:pPr>
            <a:r>
              <a:rPr lang="en-US" sz="1600" b="1" dirty="0">
                <a:solidFill>
                  <a:schemeClr val="accent2">
                    <a:lumMod val="50000"/>
                  </a:schemeClr>
                </a:solidFill>
                <a:latin typeface="Cambria" pitchFamily="18" charset="0"/>
                <a:ea typeface="Calibri" pitchFamily="34" charset="0"/>
                <a:cs typeface="Times New Roman" pitchFamily="18" charset="0"/>
              </a:rPr>
              <a:t>Published in Official Gazette of FYR – International Agreements, no 01 from 11 May 2001</a:t>
            </a:r>
            <a:endParaRPr lang="en-US" sz="1600" b="1" dirty="0">
              <a:solidFill>
                <a:schemeClr val="accent2">
                  <a:lumMod val="50000"/>
                </a:schemeClr>
              </a:solidFill>
              <a:latin typeface="Cambria" pitchFamily="18" charset="0"/>
            </a:endParaRPr>
          </a:p>
          <a:p>
            <a:pPr indent="228600" algn="just" eaLnBrk="0" hangingPunct="0">
              <a:tabLst>
                <a:tab pos="457200" algn="l"/>
                <a:tab pos="685800" algn="l"/>
              </a:tabLst>
              <a:defRPr/>
            </a:pPr>
            <a:r>
              <a:rPr lang="en-US" sz="1600" b="1" dirty="0">
                <a:solidFill>
                  <a:schemeClr val="accent2">
                    <a:lumMod val="50000"/>
                  </a:schemeClr>
                </a:solidFill>
                <a:latin typeface="Cambria" pitchFamily="18" charset="0"/>
              </a:rPr>
              <a:t>Entered into force: </a:t>
            </a:r>
            <a:r>
              <a:rPr lang="en-US" sz="1600" dirty="0">
                <a:solidFill>
                  <a:schemeClr val="accent2">
                    <a:lumMod val="50000"/>
                  </a:schemeClr>
                </a:solidFill>
                <a:latin typeface="Cambria" pitchFamily="18" charset="0"/>
              </a:rPr>
              <a:t>19 May </a:t>
            </a:r>
            <a:r>
              <a:rPr lang="sr-Latn-CS" sz="1600" dirty="0">
                <a:solidFill>
                  <a:schemeClr val="accent2">
                    <a:lumMod val="50000"/>
                  </a:schemeClr>
                </a:solidFill>
                <a:latin typeface="Cambria" pitchFamily="18" charset="0"/>
              </a:rPr>
              <a:t>2001</a:t>
            </a:r>
            <a:endParaRPr lang="en-US" sz="1600" dirty="0">
              <a:solidFill>
                <a:schemeClr val="accent2">
                  <a:lumMod val="50000"/>
                </a:schemeClr>
              </a:solidFill>
              <a:latin typeface="Cambria" pitchFamily="18" charset="0"/>
            </a:endParaRPr>
          </a:p>
          <a:p>
            <a:pPr indent="228600" algn="just" eaLnBrk="0" hangingPunct="0">
              <a:tabLst>
                <a:tab pos="457200" algn="l"/>
                <a:tab pos="685800" algn="l"/>
              </a:tabLst>
              <a:defRPr/>
            </a:pPr>
            <a:endParaRPr lang="en-US" sz="1600" b="1" dirty="0">
              <a:solidFill>
                <a:schemeClr val="accent2">
                  <a:lumMod val="50000"/>
                </a:schemeClr>
              </a:solidFill>
              <a:latin typeface="Cambria" pitchFamily="18" charset="0"/>
            </a:endParaRPr>
          </a:p>
          <a:p>
            <a:pPr indent="228600" algn="just" eaLnBrk="0" hangingPunct="0">
              <a:tabLst>
                <a:tab pos="457200" algn="l"/>
                <a:tab pos="685800" algn="l"/>
              </a:tabLst>
              <a:defRPr/>
            </a:pPr>
            <a:r>
              <a:rPr lang="en-US" sz="1600" b="1" dirty="0">
                <a:solidFill>
                  <a:schemeClr val="accent2">
                    <a:lumMod val="50000"/>
                  </a:schemeClr>
                </a:solidFill>
                <a:latin typeface="Cambria" pitchFamily="18" charset="0"/>
              </a:rPr>
              <a:t>Objective: </a:t>
            </a:r>
            <a:r>
              <a:rPr lang="en-GB" sz="1600" dirty="0">
                <a:solidFill>
                  <a:schemeClr val="accent2">
                    <a:lumMod val="50000"/>
                  </a:schemeClr>
                </a:solidFill>
                <a:latin typeface="Cambria" pitchFamily="18" charset="0"/>
              </a:rPr>
              <a:t>to increase and enhance the trade and economic cooperation; harmonisations of customs procedures and methods of implementations of rules of origin</a:t>
            </a:r>
          </a:p>
          <a:p>
            <a:pPr indent="228600" algn="just" eaLnBrk="0" hangingPunct="0">
              <a:tabLst>
                <a:tab pos="457200" algn="l"/>
                <a:tab pos="685800" algn="l"/>
              </a:tabLst>
              <a:defRPr/>
            </a:pPr>
            <a:endParaRPr lang="en-US" sz="1600" dirty="0">
              <a:solidFill>
                <a:schemeClr val="accent2">
                  <a:lumMod val="50000"/>
                </a:schemeClr>
              </a:solidFill>
              <a:latin typeface="Cambria" pitchFamily="18" charset="0"/>
            </a:endParaRPr>
          </a:p>
          <a:p>
            <a:pPr indent="228600" algn="just" eaLnBrk="0" hangingPunct="0">
              <a:tabLst>
                <a:tab pos="457200" algn="l"/>
                <a:tab pos="685800" algn="l"/>
              </a:tabLst>
              <a:defRPr/>
            </a:pPr>
            <a:r>
              <a:rPr lang="en-US" sz="1600" b="1" dirty="0">
                <a:solidFill>
                  <a:schemeClr val="accent2">
                    <a:lumMod val="50000"/>
                  </a:schemeClr>
                </a:solidFill>
                <a:latin typeface="Cambria" pitchFamily="18" charset="0"/>
              </a:rPr>
              <a:t>Scope: </a:t>
            </a:r>
            <a:r>
              <a:rPr lang="sr-Latn-CS" sz="1600" dirty="0">
                <a:solidFill>
                  <a:schemeClr val="accent2">
                    <a:lumMod val="50000"/>
                  </a:schemeClr>
                </a:solidFill>
                <a:latin typeface="Cambria" pitchFamily="18" charset="0"/>
              </a:rPr>
              <a:t> </a:t>
            </a:r>
            <a:r>
              <a:rPr lang="en-US" sz="1600" dirty="0">
                <a:solidFill>
                  <a:schemeClr val="accent2">
                    <a:lumMod val="50000"/>
                  </a:schemeClr>
                </a:solidFill>
                <a:latin typeface="Cambria" pitchFamily="18" charset="0"/>
              </a:rPr>
              <a:t>Goods</a:t>
            </a:r>
          </a:p>
          <a:p>
            <a:pPr marL="712788" indent="228600" algn="just" eaLnBrk="0" hangingPunct="0">
              <a:buFontTx/>
              <a:buBlip>
                <a:blip r:embed="rId5"/>
              </a:buBlip>
              <a:tabLst>
                <a:tab pos="457200" algn="l"/>
                <a:tab pos="685800" algn="l"/>
              </a:tabLst>
              <a:defRPr/>
            </a:pPr>
            <a:r>
              <a:rPr lang="en-US" sz="1600" b="1" dirty="0">
                <a:solidFill>
                  <a:schemeClr val="accent2">
                    <a:lumMod val="50000"/>
                  </a:schemeClr>
                </a:solidFill>
                <a:latin typeface="Cambria" pitchFamily="18" charset="0"/>
              </a:rPr>
              <a:t>Protocol about products which are excluded from free trade regime under </a:t>
            </a:r>
            <a:r>
              <a:rPr lang="en-GB" sz="1600" b="1" dirty="0">
                <a:solidFill>
                  <a:schemeClr val="accent2">
                    <a:lumMod val="50000"/>
                  </a:schemeClr>
                </a:solidFill>
                <a:latin typeface="Cambria" pitchFamily="18" charset="0"/>
              </a:rPr>
              <a:t>Free trade Agreement</a:t>
            </a:r>
            <a:r>
              <a:rPr lang="en-US" sz="1600" b="1" dirty="0">
                <a:solidFill>
                  <a:schemeClr val="accent2">
                    <a:lumMod val="50000"/>
                  </a:schemeClr>
                </a:solidFill>
                <a:latin typeface="Cambria" pitchFamily="18" charset="0"/>
              </a:rPr>
              <a:t> </a:t>
            </a:r>
            <a:r>
              <a:rPr lang="en-GB" sz="1600" b="1" dirty="0">
                <a:solidFill>
                  <a:schemeClr val="accent2">
                    <a:lumMod val="50000"/>
                  </a:schemeClr>
                </a:solidFill>
                <a:latin typeface="Cambria" pitchFamily="18" charset="0"/>
              </a:rPr>
              <a:t> between</a:t>
            </a:r>
            <a:r>
              <a:rPr lang="en-US" sz="1600" b="1" dirty="0">
                <a:solidFill>
                  <a:schemeClr val="accent2">
                    <a:lumMod val="50000"/>
                  </a:schemeClr>
                </a:solidFill>
                <a:latin typeface="Cambria" pitchFamily="18" charset="0"/>
              </a:rPr>
              <a:t> </a:t>
            </a:r>
            <a:r>
              <a:rPr lang="en-GB" sz="1600" b="1" dirty="0">
                <a:solidFill>
                  <a:schemeClr val="accent2">
                    <a:lumMod val="50000"/>
                  </a:schemeClr>
                </a:solidFill>
                <a:latin typeface="Cambria" pitchFamily="18" charset="0"/>
                <a:ea typeface="Times New Roman" pitchFamily="18" charset="0"/>
              </a:rPr>
              <a:t>the  Federal Government of </a:t>
            </a:r>
            <a:r>
              <a:rPr lang="en-GB" sz="1600" b="1" dirty="0">
                <a:solidFill>
                  <a:schemeClr val="accent2">
                    <a:lumMod val="50000"/>
                  </a:schemeClr>
                </a:solidFill>
                <a:latin typeface="Cambria" pitchFamily="18" charset="0"/>
              </a:rPr>
              <a:t>FYR and  the Government of Russian Federation </a:t>
            </a:r>
            <a:r>
              <a:rPr lang="en-GB" sz="1600" dirty="0">
                <a:solidFill>
                  <a:schemeClr val="accent2">
                    <a:lumMod val="50000"/>
                  </a:schemeClr>
                </a:solidFill>
                <a:latin typeface="Cambria" pitchFamily="18" charset="0"/>
              </a:rPr>
              <a:t>(Administered by the Ministry of Economy, Ministry for </a:t>
            </a:r>
            <a:r>
              <a:rPr lang="en-US" sz="1600" dirty="0">
                <a:solidFill>
                  <a:schemeClr val="accent2">
                    <a:lumMod val="50000"/>
                  </a:schemeClr>
                </a:solidFill>
                <a:latin typeface="Cambria" pitchFamily="18" charset="0"/>
              </a:rPr>
              <a:t>Agriculture and Rural Development, Ministry of Finance, </a:t>
            </a:r>
            <a:r>
              <a:rPr lang="en-US" sz="1600" dirty="0">
                <a:solidFill>
                  <a:srgbClr val="632523"/>
                </a:solidFill>
                <a:latin typeface="Cambria" pitchFamily="18" charset="0"/>
              </a:rPr>
              <a:t>Customs Authority and </a:t>
            </a:r>
            <a:r>
              <a:rPr lang="en-US" sz="1600" dirty="0">
                <a:solidFill>
                  <a:schemeClr val="accent2">
                    <a:lumMod val="50000"/>
                  </a:schemeClr>
                </a:solidFill>
                <a:latin typeface="Cambria" pitchFamily="18" charset="0"/>
              </a:rPr>
              <a:t>Ministry of Health)</a:t>
            </a:r>
          </a:p>
          <a:p>
            <a:pPr indent="228600" algn="just" eaLnBrk="0" hangingPunct="0">
              <a:tabLst>
                <a:tab pos="457200" algn="l"/>
                <a:tab pos="685800" algn="l"/>
              </a:tabLst>
              <a:defRPr/>
            </a:pPr>
            <a:endParaRPr lang="en-US" sz="1600" dirty="0">
              <a:solidFill>
                <a:schemeClr val="accent2">
                  <a:lumMod val="50000"/>
                </a:schemeClr>
              </a:solidFill>
              <a:latin typeface="Cambria" pitchFamily="18" charset="0"/>
            </a:endParaRPr>
          </a:p>
          <a:p>
            <a:pPr indent="228600" algn="just" eaLnBrk="0" hangingPunct="0">
              <a:tabLst>
                <a:tab pos="457200" algn="l"/>
                <a:tab pos="685800" algn="l"/>
              </a:tabLst>
              <a:defRPr/>
            </a:pPr>
            <a:endParaRPr lang="en-GB" sz="1600" b="1" dirty="0">
              <a:solidFill>
                <a:schemeClr val="accent2">
                  <a:lumMod val="50000"/>
                </a:schemeClr>
              </a:solidFill>
              <a:latin typeface="Cambria" pitchFamily="18" charset="0"/>
            </a:endParaRPr>
          </a:p>
          <a:p>
            <a:pPr indent="228600" algn="just" eaLnBrk="0" hangingPunct="0">
              <a:tabLst>
                <a:tab pos="457200" algn="l"/>
                <a:tab pos="685800" algn="l"/>
              </a:tabLst>
              <a:defRPr/>
            </a:pPr>
            <a:endParaRPr lang="en-US" b="1" dirty="0">
              <a:solidFill>
                <a:schemeClr val="accent2">
                  <a:lumMod val="50000"/>
                </a:schemeClr>
              </a:solidFill>
              <a:latin typeface="Cambria" pitchFamily="18" charset="0"/>
            </a:endParaRPr>
          </a:p>
          <a:p>
            <a:pPr indent="228600" algn="just" eaLnBrk="0" hangingPunct="0">
              <a:tabLst>
                <a:tab pos="457200" algn="l"/>
                <a:tab pos="685800" algn="l"/>
              </a:tabLst>
              <a:defRPr/>
            </a:pPr>
            <a:r>
              <a:rPr lang="en-US" b="1" dirty="0">
                <a:solidFill>
                  <a:srgbClr val="000000"/>
                </a:solidFill>
                <a:latin typeface="Cambria" pitchFamily="18" charset="0"/>
                <a:cs typeface="Times New Roman" pitchFamily="18" charset="0"/>
              </a:rPr>
              <a:t>     </a:t>
            </a:r>
            <a:endParaRPr lang="en-US" dirty="0">
              <a:latin typeface="Cambria" pitchFamily="18" charset="0"/>
            </a:endParaRPr>
          </a:p>
          <a:p>
            <a:pPr indent="228600">
              <a:tabLst>
                <a:tab pos="457200" algn="l"/>
                <a:tab pos="685800" algn="l"/>
              </a:tabLst>
              <a:defRPr/>
            </a:pPr>
            <a:r>
              <a:rPr lang="en-US" dirty="0"/>
              <a:t> </a:t>
            </a:r>
          </a:p>
        </p:txBody>
      </p:sp>
    </p:spTree>
  </p:cSld>
  <p:clrMapOvr>
    <a:masterClrMapping/>
  </p:clrMapOvr>
  <p:transition>
    <p:split orient="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1268"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1270"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127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accent2">
                    <a:lumMod val="20000"/>
                    <a:lumOff val="80000"/>
                  </a:schemeClr>
                </a:solidFill>
                <a:latin typeface="Cambria" pitchFamily="18" charset="0"/>
              </a:rPr>
              <a:t>External Relations</a:t>
            </a:r>
            <a:endParaRPr lang="en-US" dirty="0">
              <a:solidFill>
                <a:schemeClr val="accent2">
                  <a:lumMod val="20000"/>
                  <a:lumOff val="80000"/>
                </a:schemeClr>
              </a:solidFill>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1273"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553200" y="6400800"/>
            <a:ext cx="2590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solidFill>
                <a:latin typeface="Cambria" pitchFamily="18" charset="0"/>
              </a:rPr>
              <a:t>Chapter 30: </a:t>
            </a:r>
            <a:r>
              <a:rPr lang="en-US" sz="1100" b="1" i="1" dirty="0">
                <a:solidFill>
                  <a:schemeClr val="accent2"/>
                </a:solidFill>
                <a:latin typeface="Cambria" pitchFamily="18" charset="0"/>
              </a:rPr>
              <a:t>External Relations</a:t>
            </a:r>
            <a:endParaRPr lang="sr-Latn-CS" sz="1100" b="1" dirty="0">
              <a:solidFill>
                <a:schemeClr val="accent2"/>
              </a:solidFill>
              <a:latin typeface="Cambria" pitchFamily="18" charset="0"/>
            </a:endParaRPr>
          </a:p>
        </p:txBody>
      </p:sp>
      <p:sp>
        <p:nvSpPr>
          <p:cNvPr id="4107" name="Rectangle 18"/>
          <p:cNvSpPr>
            <a:spLocks noChangeArrowheads="1"/>
          </p:cNvSpPr>
          <p:nvPr/>
        </p:nvSpPr>
        <p:spPr bwMode="auto">
          <a:xfrm>
            <a:off x="381000" y="533400"/>
            <a:ext cx="8534400" cy="1570038"/>
          </a:xfrm>
          <a:prstGeom prst="rect">
            <a:avLst/>
          </a:prstGeom>
          <a:noFill/>
          <a:ln w="9525">
            <a:noFill/>
            <a:miter lim="800000"/>
            <a:headEnd/>
            <a:tailEnd/>
          </a:ln>
        </p:spPr>
        <p:txBody>
          <a:bodyPr>
            <a:spAutoFit/>
          </a:bodyPr>
          <a:lstStyle/>
          <a:p>
            <a:pPr marL="514350" indent="-514350" algn="ctr">
              <a:lnSpc>
                <a:spcPct val="200000"/>
              </a:lnSpc>
              <a:defRPr/>
            </a:pP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3.</a:t>
            </a:r>
            <a:r>
              <a:rPr lang="is-IS" sz="2400" b="1" dirty="0">
                <a:solidFill>
                  <a:schemeClr val="accent2">
                    <a:lumMod val="50000"/>
                  </a:schemeClr>
                </a:solidFill>
                <a:effectLst>
                  <a:outerShdw blurRad="38100" dist="38100" dir="2700000" algn="tl">
                    <a:srgbClr val="000000">
                      <a:alpha val="43137"/>
                    </a:srgbClr>
                  </a:outerShdw>
                </a:effectLst>
                <a:latin typeface="Cambria" pitchFamily="18" charset="0"/>
              </a:rPr>
              <a:t> TERMINATION OF </a:t>
            </a: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a typeface="Times New Roman" pitchFamily="18" charset="0"/>
              </a:rPr>
              <a:t>FTAs </a:t>
            </a: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marL="514350" indent="-514350" algn="ctr">
              <a:lnSpc>
                <a:spcPct val="200000"/>
              </a:lnSpc>
              <a:defRPr/>
            </a:pP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 </a:t>
            </a:r>
            <a:endParaRPr lang="x-none"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11276"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381000" y="1676400"/>
            <a:ext cx="8382000" cy="954088"/>
          </a:xfrm>
          <a:prstGeom prst="rect">
            <a:avLst/>
          </a:prstGeom>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814388" indent="-450850" fontAlgn="auto">
              <a:spcBef>
                <a:spcPts val="0"/>
              </a:spcBef>
              <a:spcAft>
                <a:spcPts val="0"/>
              </a:spcAft>
              <a:defRPr/>
            </a:pPr>
            <a:r>
              <a:rPr lang="en-US" dirty="0" smtClean="0">
                <a:latin typeface="+mn-lt"/>
              </a:rPr>
              <a:t> </a:t>
            </a:r>
          </a:p>
          <a:p>
            <a:pPr marL="814388" indent="-450850" fontAlgn="auto">
              <a:spcBef>
                <a:spcPts val="0"/>
              </a:spcBef>
              <a:spcAft>
                <a:spcPts val="0"/>
              </a:spcAft>
              <a:defRPr/>
            </a:pPr>
            <a:endParaRPr lang="en-US" b="1" i="1" dirty="0" smtClean="0">
              <a:solidFill>
                <a:schemeClr val="accent2">
                  <a:lumMod val="50000"/>
                </a:schemeClr>
              </a:solidFill>
              <a:latin typeface="+mn-lt"/>
            </a:endParaRPr>
          </a:p>
          <a:p>
            <a:pPr marL="814388" indent="-450850" fontAlgn="auto">
              <a:spcBef>
                <a:spcPts val="0"/>
              </a:spcBef>
              <a:spcAft>
                <a:spcPts val="0"/>
              </a:spcAft>
              <a:buFontTx/>
              <a:buChar char="-"/>
              <a:defRPr/>
            </a:pPr>
            <a:endParaRPr lang="en-US" sz="2000" b="1" dirty="0" smtClean="0">
              <a:solidFill>
                <a:schemeClr val="accent2">
                  <a:lumMod val="50000"/>
                </a:schemeClr>
              </a:solidFill>
              <a:latin typeface="Cambria" pitchFamily="18" charset="0"/>
            </a:endParaRPr>
          </a:p>
        </p:txBody>
      </p:sp>
      <p:sp>
        <p:nvSpPr>
          <p:cNvPr id="20" name="Rectangle 19"/>
          <p:cNvSpPr/>
          <p:nvPr/>
        </p:nvSpPr>
        <p:spPr>
          <a:xfrm>
            <a:off x="228600" y="1295400"/>
            <a:ext cx="8610600" cy="2586038"/>
          </a:xfrm>
          <a:prstGeom prst="rect">
            <a:avLst/>
          </a:prstGeom>
        </p:spPr>
        <p:txBody>
          <a:bodyPr>
            <a:spAutoFit/>
          </a:bodyPr>
          <a:lstStyle/>
          <a:p>
            <a:pPr>
              <a:defRPr/>
            </a:pPr>
            <a:r>
              <a:rPr lang="en-US" b="1" dirty="0">
                <a:solidFill>
                  <a:schemeClr val="accent2">
                    <a:lumMod val="50000"/>
                  </a:schemeClr>
                </a:solidFill>
                <a:latin typeface="Cambria" pitchFamily="18" charset="0"/>
              </a:rPr>
              <a:t> </a:t>
            </a: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graphicFrame>
        <p:nvGraphicFramePr>
          <p:cNvPr id="21" name="Diagram 20"/>
          <p:cNvGraphicFramePr/>
          <p:nvPr/>
        </p:nvGraphicFramePr>
        <p:xfrm>
          <a:off x="304800" y="1066800"/>
          <a:ext cx="8839200" cy="5257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graphicEl>
                                              <a:dgm id="{E6E32B2A-1354-453D-AA8E-2DE96DF21DC6}"/>
                                            </p:graphicEl>
                                          </p:spTgt>
                                        </p:tgtEl>
                                        <p:attrNameLst>
                                          <p:attrName>style.visibility</p:attrName>
                                        </p:attrNameLst>
                                      </p:cBhvr>
                                      <p:to>
                                        <p:strVal val="visible"/>
                                      </p:to>
                                    </p:set>
                                    <p:animEffect transition="in" filter="fade">
                                      <p:cBhvr>
                                        <p:cTn id="7" dur="2000"/>
                                        <p:tgtEl>
                                          <p:spTgt spid="21">
                                            <p:graphicEl>
                                              <a:dgm id="{E6E32B2A-1354-453D-AA8E-2DE96DF21DC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graphicEl>
                                              <a:dgm id="{66FAB9FF-0AD8-4A41-9521-25A1F1EA31C4}"/>
                                            </p:graphicEl>
                                          </p:spTgt>
                                        </p:tgtEl>
                                        <p:attrNameLst>
                                          <p:attrName>style.visibility</p:attrName>
                                        </p:attrNameLst>
                                      </p:cBhvr>
                                      <p:to>
                                        <p:strVal val="visible"/>
                                      </p:to>
                                    </p:set>
                                    <p:animEffect transition="in" filter="fade">
                                      <p:cBhvr>
                                        <p:cTn id="12" dur="2000"/>
                                        <p:tgtEl>
                                          <p:spTgt spid="21">
                                            <p:graphicEl>
                                              <a:dgm id="{66FAB9FF-0AD8-4A41-9521-25A1F1EA31C4}"/>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
                                            <p:graphicEl>
                                              <a:dgm id="{9E6CAE9A-8D71-4E95-B13E-AF705CD78191}"/>
                                            </p:graphicEl>
                                          </p:spTgt>
                                        </p:tgtEl>
                                        <p:attrNameLst>
                                          <p:attrName>style.visibility</p:attrName>
                                        </p:attrNameLst>
                                      </p:cBhvr>
                                      <p:to>
                                        <p:strVal val="visible"/>
                                      </p:to>
                                    </p:set>
                                    <p:animEffect transition="in" filter="fade">
                                      <p:cBhvr>
                                        <p:cTn id="15" dur="2000"/>
                                        <p:tgtEl>
                                          <p:spTgt spid="21">
                                            <p:graphicEl>
                                              <a:dgm id="{9E6CAE9A-8D71-4E95-B13E-AF705CD78191}"/>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1">
                                            <p:graphicEl>
                                              <a:dgm id="{B2EF0609-4137-4352-9D5B-1882370A88B9}"/>
                                            </p:graphicEl>
                                          </p:spTgt>
                                        </p:tgtEl>
                                        <p:attrNameLst>
                                          <p:attrName>style.visibility</p:attrName>
                                        </p:attrNameLst>
                                      </p:cBhvr>
                                      <p:to>
                                        <p:strVal val="visible"/>
                                      </p:to>
                                    </p:set>
                                    <p:animEffect transition="in" filter="fade">
                                      <p:cBhvr>
                                        <p:cTn id="20" dur="2000"/>
                                        <p:tgtEl>
                                          <p:spTgt spid="21">
                                            <p:graphicEl>
                                              <a:dgm id="{B2EF0609-4137-4352-9D5B-1882370A88B9}"/>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1">
                                            <p:graphicEl>
                                              <a:dgm id="{C824E119-69AC-47FD-B132-B2EEACE2FE3F}"/>
                                            </p:graphicEl>
                                          </p:spTgt>
                                        </p:tgtEl>
                                        <p:attrNameLst>
                                          <p:attrName>style.visibility</p:attrName>
                                        </p:attrNameLst>
                                      </p:cBhvr>
                                      <p:to>
                                        <p:strVal val="visible"/>
                                      </p:to>
                                    </p:set>
                                    <p:animEffect transition="in" filter="fade">
                                      <p:cBhvr>
                                        <p:cTn id="23" dur="2000"/>
                                        <p:tgtEl>
                                          <p:spTgt spid="21">
                                            <p:graphicEl>
                                              <a:dgm id="{C824E119-69AC-47FD-B132-B2EEACE2FE3F}"/>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1">
                                            <p:graphicEl>
                                              <a:dgm id="{3CA3D083-6F40-4392-9098-ED6C18ED2D6F}"/>
                                            </p:graphicEl>
                                          </p:spTgt>
                                        </p:tgtEl>
                                        <p:attrNameLst>
                                          <p:attrName>style.visibility</p:attrName>
                                        </p:attrNameLst>
                                      </p:cBhvr>
                                      <p:to>
                                        <p:strVal val="visible"/>
                                      </p:to>
                                    </p:set>
                                    <p:animEffect transition="in" filter="fade">
                                      <p:cBhvr>
                                        <p:cTn id="28" dur="2000"/>
                                        <p:tgtEl>
                                          <p:spTgt spid="21">
                                            <p:graphicEl>
                                              <a:dgm id="{3CA3D083-6F40-4392-9098-ED6C18ED2D6F}"/>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1">
                                            <p:graphicEl>
                                              <a:dgm id="{A2BDE65A-805E-4EE0-B086-222301D2357F}"/>
                                            </p:graphicEl>
                                          </p:spTgt>
                                        </p:tgtEl>
                                        <p:attrNameLst>
                                          <p:attrName>style.visibility</p:attrName>
                                        </p:attrNameLst>
                                      </p:cBhvr>
                                      <p:to>
                                        <p:strVal val="visible"/>
                                      </p:to>
                                    </p:set>
                                    <p:animEffect transition="in" filter="fade">
                                      <p:cBhvr>
                                        <p:cTn id="31" dur="2000"/>
                                        <p:tgtEl>
                                          <p:spTgt spid="21">
                                            <p:graphicEl>
                                              <a:dgm id="{A2BDE65A-805E-4EE0-B086-222301D2357F}"/>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1">
                                            <p:graphicEl>
                                              <a:dgm id="{7FB662AD-08C0-4659-97F9-7EB189326742}"/>
                                            </p:graphicEl>
                                          </p:spTgt>
                                        </p:tgtEl>
                                        <p:attrNameLst>
                                          <p:attrName>style.visibility</p:attrName>
                                        </p:attrNameLst>
                                      </p:cBhvr>
                                      <p:to>
                                        <p:strVal val="visible"/>
                                      </p:to>
                                    </p:set>
                                    <p:animEffect transition="in" filter="fade">
                                      <p:cBhvr>
                                        <p:cTn id="36" dur="2000"/>
                                        <p:tgtEl>
                                          <p:spTgt spid="21">
                                            <p:graphicEl>
                                              <a:dgm id="{7FB662AD-08C0-4659-97F9-7EB189326742}"/>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1">
                                            <p:graphicEl>
                                              <a:dgm id="{4D4EC931-0E47-4A7E-A0BA-E96717B70191}"/>
                                            </p:graphicEl>
                                          </p:spTgt>
                                        </p:tgtEl>
                                        <p:attrNameLst>
                                          <p:attrName>style.visibility</p:attrName>
                                        </p:attrNameLst>
                                      </p:cBhvr>
                                      <p:to>
                                        <p:strVal val="visible"/>
                                      </p:to>
                                    </p:set>
                                    <p:animEffect transition="in" filter="fade">
                                      <p:cBhvr>
                                        <p:cTn id="39" dur="2000"/>
                                        <p:tgtEl>
                                          <p:spTgt spid="21">
                                            <p:graphicEl>
                                              <a:dgm id="{4D4EC931-0E47-4A7E-A0BA-E96717B70191}"/>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1">
                                            <p:graphicEl>
                                              <a:dgm id="{4976954C-6432-4CD3-91C4-B0BBBC0384EA}"/>
                                            </p:graphicEl>
                                          </p:spTgt>
                                        </p:tgtEl>
                                        <p:attrNameLst>
                                          <p:attrName>style.visibility</p:attrName>
                                        </p:attrNameLst>
                                      </p:cBhvr>
                                      <p:to>
                                        <p:strVal val="visible"/>
                                      </p:to>
                                    </p:set>
                                    <p:animEffect transition="in" filter="fade">
                                      <p:cBhvr>
                                        <p:cTn id="44" dur="2000"/>
                                        <p:tgtEl>
                                          <p:spTgt spid="21">
                                            <p:graphicEl>
                                              <a:dgm id="{4976954C-6432-4CD3-91C4-B0BBBC0384EA}"/>
                                            </p:graphic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graphicEl>
                                              <a:dgm id="{44718FAA-157A-41F5-9784-7293FC9CAFD3}"/>
                                            </p:graphicEl>
                                          </p:spTgt>
                                        </p:tgtEl>
                                        <p:attrNameLst>
                                          <p:attrName>style.visibility</p:attrName>
                                        </p:attrNameLst>
                                      </p:cBhvr>
                                      <p:to>
                                        <p:strVal val="visible"/>
                                      </p:to>
                                    </p:set>
                                    <p:animEffect transition="in" filter="fade">
                                      <p:cBhvr>
                                        <p:cTn id="47" dur="2000"/>
                                        <p:tgtEl>
                                          <p:spTgt spid="21">
                                            <p:graphicEl>
                                              <a:dgm id="{44718FAA-157A-41F5-9784-7293FC9CAFD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2292"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2294"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2295"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accent2">
                    <a:lumMod val="20000"/>
                    <a:lumOff val="80000"/>
                  </a:schemeClr>
                </a:solidFill>
                <a:latin typeface="Cambria" pitchFamily="18" charset="0"/>
              </a:rPr>
              <a:t>External Relations</a:t>
            </a:r>
            <a:endParaRPr lang="en-US" dirty="0">
              <a:solidFill>
                <a:schemeClr val="accent2">
                  <a:lumMod val="20000"/>
                  <a:lumOff val="80000"/>
                </a:schemeClr>
              </a:solidFill>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229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553200" y="6400800"/>
            <a:ext cx="2590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solidFill>
                <a:latin typeface="Cambria" pitchFamily="18" charset="0"/>
              </a:rPr>
              <a:t>Chapter 30: </a:t>
            </a:r>
            <a:r>
              <a:rPr lang="en-US" sz="1100" b="1" i="1" dirty="0">
                <a:solidFill>
                  <a:schemeClr val="accent2"/>
                </a:solidFill>
                <a:latin typeface="Cambria" pitchFamily="18" charset="0"/>
              </a:rPr>
              <a:t>External Relations</a:t>
            </a:r>
            <a:endParaRPr lang="sr-Latn-CS" sz="1100" b="1" dirty="0">
              <a:solidFill>
                <a:schemeClr val="accent2"/>
              </a:solidFill>
              <a:latin typeface="Cambria" pitchFamily="18" charset="0"/>
            </a:endParaRPr>
          </a:p>
        </p:txBody>
      </p:sp>
      <p:sp>
        <p:nvSpPr>
          <p:cNvPr id="4107" name="Rectangle 18"/>
          <p:cNvSpPr>
            <a:spLocks noChangeArrowheads="1"/>
          </p:cNvSpPr>
          <p:nvPr/>
        </p:nvSpPr>
        <p:spPr bwMode="auto">
          <a:xfrm>
            <a:off x="381000" y="533400"/>
            <a:ext cx="8534400" cy="1570038"/>
          </a:xfrm>
          <a:prstGeom prst="rect">
            <a:avLst/>
          </a:prstGeom>
          <a:noFill/>
          <a:ln w="9525">
            <a:noFill/>
            <a:miter lim="800000"/>
            <a:headEnd/>
            <a:tailEnd/>
          </a:ln>
        </p:spPr>
        <p:txBody>
          <a:bodyPr>
            <a:spAutoFit/>
          </a:bodyPr>
          <a:lstStyle/>
          <a:p>
            <a:pPr marL="514350" indent="-514350" algn="ctr">
              <a:lnSpc>
                <a:spcPct val="200000"/>
              </a:lnSpc>
              <a:defRPr/>
            </a:pP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3.</a:t>
            </a:r>
            <a:r>
              <a:rPr lang="is-IS" sz="2400" b="1" dirty="0">
                <a:solidFill>
                  <a:schemeClr val="accent2">
                    <a:lumMod val="50000"/>
                  </a:schemeClr>
                </a:solidFill>
                <a:effectLst>
                  <a:outerShdw blurRad="38100" dist="38100" dir="2700000" algn="tl">
                    <a:srgbClr val="000000">
                      <a:alpha val="43137"/>
                    </a:srgbClr>
                  </a:outerShdw>
                </a:effectLst>
                <a:latin typeface="Cambria" pitchFamily="18" charset="0"/>
              </a:rPr>
              <a:t> 1. TERMINATION OF </a:t>
            </a: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a typeface="Times New Roman" pitchFamily="18" charset="0"/>
              </a:rPr>
              <a:t>FTAs </a:t>
            </a: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marL="514350" indent="-514350" algn="ctr">
              <a:lnSpc>
                <a:spcPct val="200000"/>
              </a:lnSpc>
              <a:defRPr/>
            </a:pP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 </a:t>
            </a:r>
            <a:endParaRPr lang="x-none"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12300"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421" name="Rectangle 18"/>
          <p:cNvSpPr>
            <a:spLocks noChangeArrowheads="1"/>
          </p:cNvSpPr>
          <p:nvPr/>
        </p:nvSpPr>
        <p:spPr bwMode="auto">
          <a:xfrm>
            <a:off x="152400" y="1752600"/>
            <a:ext cx="8839200" cy="1384300"/>
          </a:xfrm>
          <a:prstGeom prst="rect">
            <a:avLst/>
          </a:prstGeom>
          <a:noFill/>
          <a:ln w="9525">
            <a:noFill/>
            <a:miter lim="800000"/>
            <a:headEnd/>
            <a:tailEnd/>
          </a:ln>
        </p:spPr>
        <p:txBody>
          <a:bodyPr>
            <a:spAutoFit/>
          </a:bodyPr>
          <a:lstStyle/>
          <a:p>
            <a:pPr marL="342900" indent="-342900" algn="just">
              <a:tabLst>
                <a:tab pos="114300" algn="l"/>
              </a:tabLst>
              <a:defRPr/>
            </a:pPr>
            <a:r>
              <a:rPr lang="en-GB" sz="2000" b="1" dirty="0">
                <a:solidFill>
                  <a:schemeClr val="accent2">
                    <a:lumMod val="50000"/>
                  </a:schemeClr>
                </a:solidFill>
                <a:effectLst>
                  <a:outerShdw blurRad="38100" dist="38100" dir="2700000" algn="tl">
                    <a:srgbClr val="000000">
                      <a:alpha val="43137"/>
                    </a:srgbClr>
                  </a:outerShdw>
                </a:effectLst>
                <a:latin typeface="Cambria" pitchFamily="18" charset="0"/>
              </a:rPr>
              <a:t> </a:t>
            </a:r>
            <a:endParaRPr lang="en-US" sz="20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marL="342900" indent="-342900" algn="just">
              <a:buFontTx/>
              <a:buAutoNum type="arabicPeriod"/>
              <a:tabLst>
                <a:tab pos="114300" algn="l"/>
              </a:tabLst>
              <a:defRPr/>
            </a:pPr>
            <a:endParaRPr lang="en-US" b="1" dirty="0">
              <a:solidFill>
                <a:schemeClr val="accent2">
                  <a:lumMod val="50000"/>
                </a:schemeClr>
              </a:solidFill>
              <a:effectLst>
                <a:outerShdw blurRad="38100" dist="38100" dir="2700000" algn="tl">
                  <a:srgbClr val="000000">
                    <a:alpha val="43137"/>
                  </a:srgbClr>
                </a:outerShdw>
              </a:effectLst>
              <a:latin typeface="Cambria" pitchFamily="18" charset="0"/>
              <a:ea typeface="Calibri" pitchFamily="34" charset="0"/>
              <a:cs typeface="Times New Roman" pitchFamily="18" charset="0"/>
            </a:endParaRPr>
          </a:p>
          <a:p>
            <a:pPr marL="342900" indent="-342900" algn="just">
              <a:buFontTx/>
              <a:buAutoNum type="arabicPeriod"/>
              <a:tabLst>
                <a:tab pos="114300" algn="l"/>
              </a:tabLst>
              <a:defRPr/>
            </a:pPr>
            <a:endParaRPr lang="en-US" b="1" dirty="0">
              <a:solidFill>
                <a:schemeClr val="accent2">
                  <a:lumMod val="50000"/>
                </a:schemeClr>
              </a:solidFill>
              <a:effectLst>
                <a:outerShdw blurRad="38100" dist="38100" dir="2700000" algn="tl">
                  <a:srgbClr val="000000">
                    <a:alpha val="43137"/>
                  </a:srgbClr>
                </a:outerShdw>
              </a:effectLst>
              <a:latin typeface="Cambria" pitchFamily="18" charset="0"/>
              <a:ea typeface="Calibri" pitchFamily="34" charset="0"/>
              <a:cs typeface="Times New Roman" pitchFamily="18" charset="0"/>
            </a:endParaRPr>
          </a:p>
          <a:p>
            <a:pPr>
              <a:buFont typeface="Wingdings" pitchFamily="2" charset="2"/>
              <a:buChar char="Ø"/>
              <a:tabLst>
                <a:tab pos="114300" algn="l"/>
              </a:tabLst>
              <a:defRPr/>
            </a:pPr>
            <a:endParaRPr lang="en-US" sz="1400" dirty="0">
              <a:solidFill>
                <a:schemeClr val="accent2">
                  <a:lumMod val="50000"/>
                </a:schemeClr>
              </a:solidFill>
              <a:latin typeface="Cambria" pitchFamily="18" charset="0"/>
              <a:ea typeface="Calibri" pitchFamily="34" charset="0"/>
              <a:cs typeface="Times New Roman" pitchFamily="18" charset="0"/>
            </a:endParaRPr>
          </a:p>
          <a:p>
            <a:pPr>
              <a:tabLst>
                <a:tab pos="114300" algn="l"/>
              </a:tabLst>
              <a:defRPr/>
            </a:pPr>
            <a:r>
              <a:rPr lang="en-US" sz="1400" dirty="0">
                <a:solidFill>
                  <a:schemeClr val="accent2">
                    <a:lumMod val="50000"/>
                  </a:schemeClr>
                </a:solidFill>
                <a:latin typeface="Cambria" pitchFamily="18" charset="0"/>
                <a:ea typeface="Calibri" pitchFamily="34" charset="0"/>
                <a:cs typeface="Times New Roman" pitchFamily="18" charset="0"/>
              </a:rPr>
              <a:t> </a:t>
            </a:r>
            <a:endParaRPr lang="en-US" sz="1600"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20" name="Rectangle 19"/>
          <p:cNvSpPr/>
          <p:nvPr/>
        </p:nvSpPr>
        <p:spPr>
          <a:xfrm>
            <a:off x="228600" y="1295400"/>
            <a:ext cx="8610600" cy="2586038"/>
          </a:xfrm>
          <a:prstGeom prst="rect">
            <a:avLst/>
          </a:prstGeom>
        </p:spPr>
        <p:txBody>
          <a:bodyPr>
            <a:spAutoFit/>
          </a:bodyPr>
          <a:lstStyle/>
          <a:p>
            <a:pPr>
              <a:defRPr/>
            </a:pPr>
            <a:r>
              <a:rPr lang="en-US" b="1" dirty="0">
                <a:solidFill>
                  <a:schemeClr val="accent2">
                    <a:lumMod val="50000"/>
                  </a:schemeClr>
                </a:solidFill>
                <a:latin typeface="Cambria" pitchFamily="18" charset="0"/>
              </a:rPr>
              <a:t> </a:t>
            </a: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12303" name="Rectangle 1"/>
          <p:cNvSpPr>
            <a:spLocks noChangeArrowheads="1"/>
          </p:cNvSpPr>
          <p:nvPr/>
        </p:nvSpPr>
        <p:spPr bwMode="auto">
          <a:xfrm>
            <a:off x="0" y="0"/>
            <a:ext cx="184150" cy="646113"/>
          </a:xfrm>
          <a:prstGeom prst="rect">
            <a:avLst/>
          </a:prstGeom>
          <a:noFill/>
          <a:ln w="9525">
            <a:noFill/>
            <a:miter lim="800000"/>
            <a:headEnd/>
            <a:tailEnd/>
          </a:ln>
        </p:spPr>
        <p:txBody>
          <a:bodyPr wrap="none" anchor="ctr">
            <a:spAutoFit/>
          </a:bodyPr>
          <a:lstStyle/>
          <a:p>
            <a:pPr eaLnBrk="0" hangingPunct="0">
              <a:tabLst>
                <a:tab pos="114300" algn="l"/>
              </a:tabLst>
            </a:pPr>
            <a:r>
              <a:rPr lang="en-US"/>
              <a:t/>
            </a:r>
            <a:br>
              <a:rPr lang="en-US"/>
            </a:br>
            <a:endParaRPr lang="en-US"/>
          </a:p>
        </p:txBody>
      </p:sp>
      <p:sp>
        <p:nvSpPr>
          <p:cNvPr id="12304" name="Rectangle 2"/>
          <p:cNvSpPr>
            <a:spLocks noChangeArrowheads="1"/>
          </p:cNvSpPr>
          <p:nvPr/>
        </p:nvSpPr>
        <p:spPr bwMode="auto">
          <a:xfrm>
            <a:off x="0" y="457200"/>
            <a:ext cx="3017838" cy="7938"/>
          </a:xfrm>
          <a:prstGeom prst="rect">
            <a:avLst/>
          </a:prstGeom>
          <a:solidFill>
            <a:srgbClr val="000000"/>
          </a:solidFill>
          <a:ln w="9525">
            <a:solidFill>
              <a:schemeClr val="tx1"/>
            </a:solidFill>
            <a:miter lim="800000"/>
            <a:headEnd/>
            <a:tailEnd/>
          </a:ln>
        </p:spPr>
        <p:txBody>
          <a:bodyPr wrap="none" anchor="ctr">
            <a:spAutoFit/>
          </a:bodyPr>
          <a:lstStyle/>
          <a:p>
            <a:endParaRPr lang="en-US"/>
          </a:p>
        </p:txBody>
      </p:sp>
      <p:sp>
        <p:nvSpPr>
          <p:cNvPr id="29" name="Rectangle 28"/>
          <p:cNvSpPr/>
          <p:nvPr/>
        </p:nvSpPr>
        <p:spPr>
          <a:xfrm>
            <a:off x="152400" y="1447800"/>
            <a:ext cx="8991600" cy="6248400"/>
          </a:xfrm>
          <a:prstGeom prst="rect">
            <a:avLst/>
          </a:prstGeom>
        </p:spPr>
        <p:txBody>
          <a:bodyPr>
            <a:spAutoFit/>
          </a:bodyPr>
          <a:lstStyle/>
          <a:p>
            <a:pPr>
              <a:defRPr/>
            </a:pP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Ukraine</a:t>
            </a:r>
          </a:p>
          <a:p>
            <a:pPr>
              <a:defRPr/>
            </a:pPr>
            <a:r>
              <a:rPr lang="en-US" dirty="0">
                <a:solidFill>
                  <a:schemeClr val="accent2">
                    <a:lumMod val="50000"/>
                  </a:schemeClr>
                </a:solidFill>
                <a:latin typeface="Cambria" pitchFamily="18" charset="0"/>
                <a:ea typeface="Times New Roman" pitchFamily="18" charset="0"/>
              </a:rPr>
              <a:t>Article 59, paragraph </a:t>
            </a:r>
            <a:r>
              <a:rPr lang="sr-Latn-CS" dirty="0">
                <a:solidFill>
                  <a:schemeClr val="accent2">
                    <a:lumMod val="50000"/>
                  </a:schemeClr>
                </a:solidFill>
                <a:latin typeface="Cambria" pitchFamily="18" charset="0"/>
                <a:ea typeface="Times New Roman" pitchFamily="18" charset="0"/>
              </a:rPr>
              <a:t>3</a:t>
            </a:r>
            <a:endParaRPr lang="en-US" dirty="0">
              <a:solidFill>
                <a:schemeClr val="accent2">
                  <a:lumMod val="50000"/>
                </a:schemeClr>
              </a:solidFill>
              <a:latin typeface="Cambria" pitchFamily="18" charset="0"/>
              <a:ea typeface="Times New Roman" pitchFamily="18" charset="0"/>
            </a:endParaRPr>
          </a:p>
          <a:p>
            <a:pPr>
              <a:defRPr/>
            </a:pPr>
            <a:r>
              <a:rPr lang="sr-Latn-CS" sz="1600" dirty="0">
                <a:solidFill>
                  <a:schemeClr val="accent2">
                    <a:lumMod val="50000"/>
                  </a:schemeClr>
                </a:solidFill>
                <a:latin typeface="Cambria" pitchFamily="18" charset="0"/>
              </a:rPr>
              <a:t>“</a:t>
            </a:r>
            <a:r>
              <a:rPr lang="en-GB" sz="1600" i="1" dirty="0">
                <a:solidFill>
                  <a:schemeClr val="accent2">
                    <a:lumMod val="50000"/>
                  </a:schemeClr>
                </a:solidFill>
                <a:latin typeface="Cambria" pitchFamily="18" charset="0"/>
              </a:rPr>
              <a:t>Without prejudice to Article 4, on the day of the accession of each Party of this Agreement to the European Union, this Agreement shall cease to be effective</a:t>
            </a:r>
            <a:r>
              <a:rPr lang="en-GB" sz="1600" dirty="0">
                <a:solidFill>
                  <a:schemeClr val="accent2">
                    <a:lumMod val="50000"/>
                  </a:schemeClr>
                </a:solidFill>
                <a:latin typeface="Cambria" pitchFamily="18" charset="0"/>
              </a:rPr>
              <a:t>.</a:t>
            </a:r>
            <a:r>
              <a:rPr lang="sr-Latn-CS" sz="1600" dirty="0">
                <a:solidFill>
                  <a:schemeClr val="accent2">
                    <a:lumMod val="50000"/>
                  </a:schemeClr>
                </a:solidFill>
                <a:latin typeface="Cambria" pitchFamily="18" charset="0"/>
              </a:rPr>
              <a:t>”</a:t>
            </a:r>
          </a:p>
          <a:p>
            <a:pPr>
              <a:defRPr/>
            </a:pPr>
            <a:endParaRPr lang="sr-Latn-CS" dirty="0">
              <a:solidFill>
                <a:schemeClr val="accent2">
                  <a:lumMod val="50000"/>
                </a:schemeClr>
              </a:solidFill>
              <a:latin typeface="Cambria" pitchFamily="18" charset="0"/>
            </a:endParaRPr>
          </a:p>
          <a:p>
            <a:pPr>
              <a:defRPr/>
            </a:pP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EFTA</a:t>
            </a:r>
          </a:p>
          <a:p>
            <a:pPr>
              <a:defRPr/>
            </a:pPr>
            <a:r>
              <a:rPr lang="en-US" dirty="0">
                <a:solidFill>
                  <a:schemeClr val="accent2">
                    <a:lumMod val="50000"/>
                  </a:schemeClr>
                </a:solidFill>
                <a:latin typeface="Cambria" pitchFamily="18" charset="0"/>
                <a:ea typeface="Times New Roman" pitchFamily="18" charset="0"/>
              </a:rPr>
              <a:t>Article 50</a:t>
            </a:r>
            <a:r>
              <a:rPr lang="sr-Latn-CS" dirty="0">
                <a:solidFill>
                  <a:schemeClr val="accent2">
                    <a:lumMod val="50000"/>
                  </a:schemeClr>
                </a:solidFill>
                <a:latin typeface="Cambria" pitchFamily="18" charset="0"/>
                <a:ea typeface="Times New Roman" pitchFamily="18" charset="0"/>
              </a:rPr>
              <a:t>, paragraph 2</a:t>
            </a:r>
          </a:p>
          <a:p>
            <a:pPr>
              <a:defRPr/>
            </a:pPr>
            <a:r>
              <a:rPr lang="sr-Latn-CS" sz="1600" dirty="0">
                <a:solidFill>
                  <a:schemeClr val="accent2">
                    <a:lumMod val="50000"/>
                  </a:schemeClr>
                </a:solidFill>
                <a:latin typeface="Cambria" pitchFamily="18" charset="0"/>
              </a:rPr>
              <a:t>“ </a:t>
            </a:r>
            <a:r>
              <a:rPr lang="en-GB" sz="1600" i="1" dirty="0">
                <a:solidFill>
                  <a:schemeClr val="accent2">
                    <a:lumMod val="50000"/>
                  </a:schemeClr>
                </a:solidFill>
                <a:latin typeface="Cambria" pitchFamily="18" charset="0"/>
              </a:rPr>
              <a:t>On the day of accession of Montenegro to the European Union, this Agreement shall, ipso facto, cease to be effective</a:t>
            </a:r>
            <a:r>
              <a:rPr lang="en-GB" sz="1600" dirty="0">
                <a:solidFill>
                  <a:schemeClr val="accent2">
                    <a:lumMod val="50000"/>
                  </a:schemeClr>
                </a:solidFill>
                <a:latin typeface="Cambria" pitchFamily="18" charset="0"/>
              </a:rPr>
              <a:t>.</a:t>
            </a:r>
            <a:r>
              <a:rPr lang="sr-Latn-CS" sz="1600" dirty="0">
                <a:solidFill>
                  <a:schemeClr val="accent2">
                    <a:lumMod val="50000"/>
                  </a:schemeClr>
                </a:solidFill>
                <a:latin typeface="Cambria" pitchFamily="18" charset="0"/>
              </a:rPr>
              <a:t> ”</a:t>
            </a:r>
          </a:p>
          <a:p>
            <a:pPr>
              <a:defRPr/>
            </a:pPr>
            <a:endParaRPr lang="sr-Latn-CS" dirty="0">
              <a:solidFill>
                <a:schemeClr val="accent2">
                  <a:lumMod val="50000"/>
                </a:schemeClr>
              </a:solidFill>
              <a:latin typeface="Cambria" pitchFamily="18" charset="0"/>
            </a:endParaRPr>
          </a:p>
          <a:p>
            <a:pPr>
              <a:defRPr/>
            </a:pP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CEFTA</a:t>
            </a:r>
          </a:p>
          <a:p>
            <a:pPr>
              <a:defRPr/>
            </a:pPr>
            <a:r>
              <a:rPr lang="en-US" dirty="0">
                <a:solidFill>
                  <a:schemeClr val="accent2">
                    <a:lumMod val="50000"/>
                  </a:schemeClr>
                </a:solidFill>
                <a:latin typeface="Cambria" pitchFamily="18" charset="0"/>
                <a:ea typeface="Times New Roman" pitchFamily="18" charset="0"/>
              </a:rPr>
              <a:t>Article 51</a:t>
            </a:r>
            <a:r>
              <a:rPr lang="sr-Latn-CS" dirty="0">
                <a:solidFill>
                  <a:schemeClr val="accent2">
                    <a:lumMod val="50000"/>
                  </a:schemeClr>
                </a:solidFill>
                <a:latin typeface="Cambria" pitchFamily="18" charset="0"/>
                <a:ea typeface="Times New Roman" pitchFamily="18" charset="0"/>
              </a:rPr>
              <a:t>, paragraph 3</a:t>
            </a:r>
          </a:p>
          <a:p>
            <a:pPr>
              <a:defRPr/>
            </a:pPr>
            <a:r>
              <a:rPr lang="sr-Latn-CS" dirty="0"/>
              <a:t>“</a:t>
            </a:r>
            <a:r>
              <a:rPr lang="en-US" sz="1600" i="1" dirty="0">
                <a:solidFill>
                  <a:schemeClr val="accent2">
                    <a:lumMod val="50000"/>
                  </a:schemeClr>
                </a:solidFill>
                <a:latin typeface="Cambria" pitchFamily="18" charset="0"/>
              </a:rPr>
              <a:t>The Parties agree that in the event of any eligible Party becoming a member of the European Union, that Party will withdraw from this Agreement. Withdrawal shall take place at the latest the day before membership takes effect and without any compensation to the other Parties subject to the altered conditions of trade</a:t>
            </a:r>
            <a:r>
              <a:rPr lang="en-US" sz="1600" dirty="0">
                <a:solidFill>
                  <a:schemeClr val="accent2">
                    <a:lumMod val="50000"/>
                  </a:schemeClr>
                </a:solidFill>
                <a:latin typeface="Cambria" pitchFamily="18" charset="0"/>
              </a:rPr>
              <a:t>.</a:t>
            </a:r>
            <a:r>
              <a:rPr lang="sr-Latn-CS" sz="1600" dirty="0">
                <a:solidFill>
                  <a:schemeClr val="accent2">
                    <a:lumMod val="50000"/>
                  </a:schemeClr>
                </a:solidFill>
                <a:latin typeface="Cambria" pitchFamily="18" charset="0"/>
              </a:rPr>
              <a:t>”</a:t>
            </a:r>
            <a:endParaRPr lang="en-US" sz="1600" dirty="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endParaRPr lang="en-US" dirty="0"/>
          </a:p>
          <a:p>
            <a:pPr>
              <a:defRPr/>
            </a:pPr>
            <a:endParaRPr lang="en-US" dirty="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endParaRPr lang="sr-Latn-CS" dirty="0"/>
          </a:p>
          <a:p>
            <a:pPr>
              <a:defRPr/>
            </a:pPr>
            <a:endParaRPr lang="sr-Latn-CS" dirty="0"/>
          </a:p>
          <a:p>
            <a:pPr>
              <a:defRPr/>
            </a:pPr>
            <a:endParaRPr lang="en-US" dirty="0"/>
          </a:p>
          <a:p>
            <a:pPr>
              <a:defRPr/>
            </a:pPr>
            <a:r>
              <a:rPr lang="sr-Latn-CS" dirty="0">
                <a:solidFill>
                  <a:schemeClr val="accent2">
                    <a:lumMod val="50000"/>
                  </a:schemeClr>
                </a:solidFill>
                <a:latin typeface="Cambria" pitchFamily="18" charset="0"/>
                <a:ea typeface="Times New Roman" pitchFamily="18" charset="0"/>
              </a:rPr>
              <a:t> </a:t>
            </a:r>
            <a:endParaRPr lang="en-US" dirty="0">
              <a:solidFill>
                <a:schemeClr val="accent2">
                  <a:lumMod val="50000"/>
                </a:schemeClr>
              </a:solidFill>
              <a:effectLst>
                <a:outerShdw blurRad="38100" dist="38100" dir="2700000" algn="tl">
                  <a:srgbClr val="000000">
                    <a:alpha val="43137"/>
                  </a:srgbClr>
                </a:outerShdw>
              </a:effectLst>
            </a:endParaRPr>
          </a:p>
        </p:txBody>
      </p:sp>
    </p:spTree>
  </p:cSld>
  <p:clrMapOvr>
    <a:masterClrMapping/>
  </p:clrMapOvr>
  <p:transition>
    <p:split orient="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3316"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3318"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3319"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accent2">
                    <a:lumMod val="20000"/>
                    <a:lumOff val="80000"/>
                  </a:schemeClr>
                </a:solidFill>
                <a:latin typeface="Cambria" pitchFamily="18" charset="0"/>
              </a:rPr>
              <a:t>External Relations</a:t>
            </a:r>
            <a:endParaRPr lang="en-US" dirty="0">
              <a:solidFill>
                <a:schemeClr val="accent2">
                  <a:lumMod val="20000"/>
                  <a:lumOff val="80000"/>
                </a:schemeClr>
              </a:solidFill>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332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553200" y="6400800"/>
            <a:ext cx="2590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solidFill>
                <a:latin typeface="Cambria" pitchFamily="18" charset="0"/>
              </a:rPr>
              <a:t>Chapter 30: </a:t>
            </a:r>
            <a:r>
              <a:rPr lang="en-US" sz="1100" b="1" i="1" dirty="0">
                <a:solidFill>
                  <a:schemeClr val="accent2"/>
                </a:solidFill>
                <a:latin typeface="Cambria" pitchFamily="18" charset="0"/>
              </a:rPr>
              <a:t>External Relations</a:t>
            </a:r>
            <a:endParaRPr lang="sr-Latn-CS" sz="1100" b="1" dirty="0">
              <a:solidFill>
                <a:schemeClr val="accent2"/>
              </a:solidFill>
              <a:latin typeface="Cambria" pitchFamily="18" charset="0"/>
            </a:endParaRPr>
          </a:p>
        </p:txBody>
      </p:sp>
      <p:sp>
        <p:nvSpPr>
          <p:cNvPr id="4107" name="Rectangle 18"/>
          <p:cNvSpPr>
            <a:spLocks noChangeArrowheads="1"/>
          </p:cNvSpPr>
          <p:nvPr/>
        </p:nvSpPr>
        <p:spPr bwMode="auto">
          <a:xfrm>
            <a:off x="381000" y="533400"/>
            <a:ext cx="8534400" cy="1455738"/>
          </a:xfrm>
          <a:prstGeom prst="rect">
            <a:avLst/>
          </a:prstGeom>
          <a:noFill/>
          <a:ln w="9525">
            <a:noFill/>
            <a:miter lim="800000"/>
            <a:headEnd/>
            <a:tailEnd/>
          </a:ln>
        </p:spPr>
        <p:txBody>
          <a:bodyPr>
            <a:spAutoFit/>
          </a:bodyPr>
          <a:lstStyle/>
          <a:p>
            <a:pPr marL="514350" indent="-514350" algn="ctr">
              <a:lnSpc>
                <a:spcPct val="200000"/>
              </a:lnSpc>
              <a:defRPr/>
            </a:pP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3.</a:t>
            </a:r>
            <a:r>
              <a:rPr lang="is-IS" sz="2400" b="1" dirty="0">
                <a:solidFill>
                  <a:schemeClr val="accent2">
                    <a:lumMod val="50000"/>
                  </a:schemeClr>
                </a:solidFill>
                <a:effectLst>
                  <a:outerShdw blurRad="38100" dist="38100" dir="2700000" algn="tl">
                    <a:srgbClr val="000000">
                      <a:alpha val="43137"/>
                    </a:srgbClr>
                  </a:outerShdw>
                </a:effectLst>
                <a:latin typeface="Cambria" pitchFamily="18" charset="0"/>
              </a:rPr>
              <a:t> </a:t>
            </a:r>
            <a:r>
              <a:rPr lang="sr-Latn-CS" sz="2400" b="1" dirty="0">
                <a:solidFill>
                  <a:schemeClr val="accent2">
                    <a:lumMod val="50000"/>
                  </a:schemeClr>
                </a:solidFill>
                <a:effectLst>
                  <a:outerShdw blurRad="38100" dist="38100" dir="2700000" algn="tl">
                    <a:srgbClr val="000000">
                      <a:alpha val="43137"/>
                    </a:srgbClr>
                  </a:outerShdw>
                </a:effectLst>
                <a:latin typeface="Cambria" pitchFamily="18" charset="0"/>
              </a:rPr>
              <a:t>2</a:t>
            </a:r>
            <a:r>
              <a:rPr lang="is-IS" sz="2400" b="1" dirty="0">
                <a:solidFill>
                  <a:schemeClr val="accent2">
                    <a:lumMod val="50000"/>
                  </a:schemeClr>
                </a:solidFill>
                <a:effectLst>
                  <a:outerShdw blurRad="38100" dist="38100" dir="2700000" algn="tl">
                    <a:srgbClr val="000000">
                      <a:alpha val="43137"/>
                    </a:srgbClr>
                  </a:outerShdw>
                </a:effectLst>
                <a:latin typeface="Cambria" pitchFamily="18" charset="0"/>
              </a:rPr>
              <a:t>. TERMINATION OF </a:t>
            </a: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a typeface="Times New Roman" pitchFamily="18" charset="0"/>
              </a:rPr>
              <a:t>FTAs </a:t>
            </a:r>
            <a:endParaRPr lang="en-U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marL="514350" indent="-514350" algn="ctr">
              <a:lnSpc>
                <a:spcPct val="200000"/>
              </a:lnSpc>
              <a:defRPr/>
            </a:pP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 </a:t>
            </a:r>
            <a:endParaRPr lang="x-none"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13324"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421" name="Rectangle 18"/>
          <p:cNvSpPr>
            <a:spLocks noChangeArrowheads="1"/>
          </p:cNvSpPr>
          <p:nvPr/>
        </p:nvSpPr>
        <p:spPr bwMode="auto">
          <a:xfrm>
            <a:off x="152400" y="1447800"/>
            <a:ext cx="8839200" cy="5170488"/>
          </a:xfrm>
          <a:prstGeom prst="rect">
            <a:avLst/>
          </a:prstGeom>
          <a:noFill/>
          <a:ln w="9525">
            <a:noFill/>
            <a:miter lim="800000"/>
            <a:headEnd/>
            <a:tailEnd/>
          </a:ln>
        </p:spPr>
        <p:txBody>
          <a:bodyPr>
            <a:spAutoFit/>
          </a:bodyPr>
          <a:lstStyle/>
          <a:p>
            <a:pPr>
              <a:defRPr/>
            </a:pPr>
            <a:endParaRPr lang="sr-Latn-CS"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Turkey</a:t>
            </a:r>
          </a:p>
          <a:p>
            <a:pPr>
              <a:defRPr/>
            </a:pPr>
            <a:r>
              <a:rPr lang="en-US" dirty="0">
                <a:solidFill>
                  <a:schemeClr val="accent2">
                    <a:lumMod val="50000"/>
                  </a:schemeClr>
                </a:solidFill>
                <a:latin typeface="Cambria" pitchFamily="18" charset="0"/>
              </a:rPr>
              <a:t>Article 36</a:t>
            </a:r>
            <a:r>
              <a:rPr lang="sr-Latn-CS" dirty="0">
                <a:solidFill>
                  <a:schemeClr val="accent2">
                    <a:lumMod val="50000"/>
                  </a:schemeClr>
                </a:solidFill>
                <a:latin typeface="Cambria" pitchFamily="18" charset="0"/>
              </a:rPr>
              <a:t>, paragraph 3</a:t>
            </a:r>
          </a:p>
          <a:p>
            <a:pPr>
              <a:defRPr/>
            </a:pPr>
            <a:endParaRPr lang="sr-Latn-CS" dirty="0">
              <a:solidFill>
                <a:schemeClr val="accent2">
                  <a:lumMod val="50000"/>
                </a:schemeClr>
              </a:solidFill>
              <a:latin typeface="Cambria" pitchFamily="18" charset="0"/>
            </a:endParaRPr>
          </a:p>
          <a:p>
            <a:pPr algn="just">
              <a:defRPr/>
            </a:pPr>
            <a:r>
              <a:rPr lang="sr-Latn-CS" dirty="0">
                <a:solidFill>
                  <a:schemeClr val="accent2">
                    <a:lumMod val="50000"/>
                  </a:schemeClr>
                </a:solidFill>
                <a:latin typeface="Cambria" pitchFamily="18" charset="0"/>
              </a:rPr>
              <a:t>“</a:t>
            </a:r>
            <a:r>
              <a:rPr lang="en-GB" i="1" dirty="0">
                <a:solidFill>
                  <a:schemeClr val="accent2">
                    <a:lumMod val="50000"/>
                  </a:schemeClr>
                </a:solidFill>
                <a:latin typeface="Cambria" pitchFamily="18" charset="0"/>
              </a:rPr>
              <a:t>The Parties agree that, in case of accession of one of the Parties to this Agreement to the European Union, the Agreement will be terminated on the previous day before the date of the accession to the EU</a:t>
            </a:r>
            <a:r>
              <a:rPr lang="en-GB" dirty="0">
                <a:solidFill>
                  <a:schemeClr val="accent2">
                    <a:lumMod val="50000"/>
                  </a:schemeClr>
                </a:solidFill>
                <a:latin typeface="Cambria" pitchFamily="18" charset="0"/>
              </a:rPr>
              <a:t>.</a:t>
            </a:r>
            <a:r>
              <a:rPr lang="sr-Latn-CS" dirty="0">
                <a:solidFill>
                  <a:schemeClr val="accent2">
                    <a:lumMod val="50000"/>
                  </a:schemeClr>
                </a:solidFill>
                <a:latin typeface="Cambria" pitchFamily="18" charset="0"/>
              </a:rPr>
              <a:t>”</a:t>
            </a:r>
            <a:endParaRPr lang="en-US" dirty="0">
              <a:solidFill>
                <a:schemeClr val="accent2">
                  <a:lumMod val="50000"/>
                </a:schemeClr>
              </a:solidFill>
              <a:latin typeface="Cambria" pitchFamily="18" charset="0"/>
            </a:endParaRPr>
          </a:p>
          <a:p>
            <a:pPr algn="just">
              <a:defRPr/>
            </a:pPr>
            <a:endParaRPr lang="sr-Latn-CS" dirty="0">
              <a:solidFill>
                <a:schemeClr val="accent2">
                  <a:lumMod val="50000"/>
                </a:schemeClr>
              </a:solidFill>
              <a:latin typeface="Cambria" pitchFamily="18" charset="0"/>
            </a:endParaRPr>
          </a:p>
          <a:p>
            <a:pPr algn="just">
              <a:defRPr/>
            </a:pPr>
            <a:endParaRPr lang="sr-Latn-CS" dirty="0">
              <a:solidFill>
                <a:schemeClr val="accent2">
                  <a:lumMod val="50000"/>
                </a:schemeClr>
              </a:solidFill>
              <a:latin typeface="Cambria" pitchFamily="18" charset="0"/>
            </a:endParaRPr>
          </a:p>
          <a:p>
            <a:pPr algn="just">
              <a:defRPr/>
            </a:pP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Russian Federation</a:t>
            </a:r>
          </a:p>
          <a:p>
            <a:pPr algn="just">
              <a:defRPr/>
            </a:pPr>
            <a:r>
              <a:rPr lang="en-US" dirty="0">
                <a:solidFill>
                  <a:schemeClr val="accent2">
                    <a:lumMod val="50000"/>
                  </a:schemeClr>
                </a:solidFill>
                <a:latin typeface="Cambria" pitchFamily="18" charset="0"/>
              </a:rPr>
              <a:t>Article  21</a:t>
            </a:r>
            <a:r>
              <a:rPr lang="sr-Latn-CS" dirty="0">
                <a:solidFill>
                  <a:schemeClr val="accent2">
                    <a:lumMod val="50000"/>
                  </a:schemeClr>
                </a:solidFill>
                <a:latin typeface="Cambria" pitchFamily="18" charset="0"/>
              </a:rPr>
              <a:t>, paragraph 2</a:t>
            </a:r>
          </a:p>
          <a:p>
            <a:pPr algn="just">
              <a:defRPr/>
            </a:pPr>
            <a:endParaRPr lang="sr-Latn-CS" dirty="0">
              <a:solidFill>
                <a:schemeClr val="accent2">
                  <a:lumMod val="50000"/>
                </a:schemeClr>
              </a:solidFill>
              <a:latin typeface="Cambria" pitchFamily="18" charset="0"/>
            </a:endParaRPr>
          </a:p>
          <a:p>
            <a:pPr algn="just">
              <a:defRPr/>
            </a:pPr>
            <a:r>
              <a:rPr lang="sr-Latn-CS" dirty="0">
                <a:solidFill>
                  <a:schemeClr val="accent2">
                    <a:lumMod val="50000"/>
                  </a:schemeClr>
                </a:solidFill>
                <a:latin typeface="Cambria" pitchFamily="18" charset="0"/>
              </a:rPr>
              <a:t>“</a:t>
            </a:r>
            <a:r>
              <a:rPr lang="sr-Latn-CS" i="1" dirty="0">
                <a:solidFill>
                  <a:schemeClr val="accent2">
                    <a:lumMod val="50000"/>
                  </a:schemeClr>
                </a:solidFill>
                <a:latin typeface="Cambria" pitchFamily="18" charset="0"/>
              </a:rPr>
              <a:t>This Agreement is </a:t>
            </a:r>
            <a:r>
              <a:rPr lang="en-GB" i="1" dirty="0">
                <a:solidFill>
                  <a:schemeClr val="accent2">
                    <a:lumMod val="50000"/>
                  </a:schemeClr>
                </a:solidFill>
                <a:latin typeface="Cambria" pitchFamily="18" charset="0"/>
              </a:rPr>
              <a:t>concluded for an unlimited period </a:t>
            </a:r>
            <a:r>
              <a:rPr lang="sr-Latn-CS" i="1" dirty="0">
                <a:solidFill>
                  <a:schemeClr val="accent2">
                    <a:lumMod val="50000"/>
                  </a:schemeClr>
                </a:solidFill>
                <a:latin typeface="Cambria" pitchFamily="18" charset="0"/>
              </a:rPr>
              <a:t>and </a:t>
            </a:r>
            <a:r>
              <a:rPr lang="en-GB" i="1" dirty="0">
                <a:solidFill>
                  <a:schemeClr val="accent2">
                    <a:lumMod val="50000"/>
                  </a:schemeClr>
                </a:solidFill>
                <a:latin typeface="Cambria" pitchFamily="18" charset="0"/>
              </a:rPr>
              <a:t>this Agreement shall cease to be effective </a:t>
            </a:r>
            <a:r>
              <a:rPr lang="sr-Latn-CS" i="1" dirty="0">
                <a:solidFill>
                  <a:schemeClr val="accent2">
                    <a:lumMod val="50000"/>
                  </a:schemeClr>
                </a:solidFill>
                <a:latin typeface="Cambria" pitchFamily="18" charset="0"/>
              </a:rPr>
              <a:t>after six months from the day of </a:t>
            </a:r>
            <a:r>
              <a:rPr lang="en-GB" i="1" dirty="0">
                <a:solidFill>
                  <a:schemeClr val="accent2">
                    <a:lumMod val="50000"/>
                  </a:schemeClr>
                </a:solidFill>
                <a:latin typeface="Cambria" pitchFamily="18" charset="0"/>
              </a:rPr>
              <a:t>written notification to the other Party </a:t>
            </a:r>
            <a:r>
              <a:rPr lang="sr-Latn-CS" i="1" dirty="0">
                <a:solidFill>
                  <a:schemeClr val="accent2">
                    <a:lumMod val="50000"/>
                  </a:schemeClr>
                </a:solidFill>
                <a:latin typeface="Cambria" pitchFamily="18" charset="0"/>
              </a:rPr>
              <a:t>about intention to terminate this Agreement.”</a:t>
            </a:r>
            <a:endParaRPr lang="en-US" b="1" i="1" dirty="0">
              <a:solidFill>
                <a:schemeClr val="accent2">
                  <a:lumMod val="50000"/>
                </a:schemeClr>
              </a:solidFill>
              <a:effectLst>
                <a:outerShdw blurRad="38100" dist="38100" dir="2700000" algn="tl">
                  <a:srgbClr val="000000">
                    <a:alpha val="43137"/>
                  </a:srgbClr>
                </a:outerShdw>
              </a:effectLst>
              <a:latin typeface="Cambria" pitchFamily="18" charset="0"/>
            </a:endParaRPr>
          </a:p>
          <a:p>
            <a:pPr>
              <a:defRPr/>
            </a:pPr>
            <a:endParaRPr lang="en-US" sz="1400" dirty="0">
              <a:solidFill>
                <a:schemeClr val="accent2">
                  <a:lumMod val="50000"/>
                </a:schemeClr>
              </a:solidFill>
              <a:latin typeface="Cambria" pitchFamily="18" charset="0"/>
            </a:endParaRPr>
          </a:p>
          <a:p>
            <a:pPr>
              <a:tabLst>
                <a:tab pos="114300" algn="l"/>
              </a:tabLst>
              <a:defRPr/>
            </a:pPr>
            <a:endParaRPr lang="en-US" sz="1400" dirty="0">
              <a:solidFill>
                <a:schemeClr val="accent2">
                  <a:lumMod val="50000"/>
                </a:schemeClr>
              </a:solidFill>
              <a:latin typeface="Cambria" pitchFamily="18" charset="0"/>
              <a:ea typeface="Calibri" pitchFamily="34" charset="0"/>
              <a:cs typeface="Times New Roman" pitchFamily="18" charset="0"/>
            </a:endParaRPr>
          </a:p>
          <a:p>
            <a:pPr>
              <a:tabLst>
                <a:tab pos="114300" algn="l"/>
              </a:tabLst>
              <a:defRPr/>
            </a:pPr>
            <a:r>
              <a:rPr lang="en-US" sz="1400" dirty="0">
                <a:solidFill>
                  <a:schemeClr val="accent2">
                    <a:lumMod val="50000"/>
                  </a:schemeClr>
                </a:solidFill>
                <a:latin typeface="Cambria" pitchFamily="18" charset="0"/>
                <a:ea typeface="Calibri" pitchFamily="34" charset="0"/>
                <a:cs typeface="Times New Roman" pitchFamily="18" charset="0"/>
              </a:rPr>
              <a:t> </a:t>
            </a:r>
            <a:endParaRPr lang="en-US" sz="1600"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20" name="Rectangle 19"/>
          <p:cNvSpPr/>
          <p:nvPr/>
        </p:nvSpPr>
        <p:spPr>
          <a:xfrm>
            <a:off x="228600" y="1295400"/>
            <a:ext cx="8610600" cy="2586038"/>
          </a:xfrm>
          <a:prstGeom prst="rect">
            <a:avLst/>
          </a:prstGeom>
        </p:spPr>
        <p:txBody>
          <a:bodyPr>
            <a:spAutoFit/>
          </a:bodyPr>
          <a:lstStyle/>
          <a:p>
            <a:pPr>
              <a:defRPr/>
            </a:pPr>
            <a:r>
              <a:rPr lang="en-US" b="1" dirty="0">
                <a:solidFill>
                  <a:schemeClr val="accent2">
                    <a:lumMod val="50000"/>
                  </a:schemeClr>
                </a:solidFill>
                <a:latin typeface="Cambria" pitchFamily="18" charset="0"/>
              </a:rPr>
              <a:t> </a:t>
            </a: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13327" name="Rectangle 1"/>
          <p:cNvSpPr>
            <a:spLocks noChangeArrowheads="1"/>
          </p:cNvSpPr>
          <p:nvPr/>
        </p:nvSpPr>
        <p:spPr bwMode="auto">
          <a:xfrm>
            <a:off x="0" y="0"/>
            <a:ext cx="184150" cy="646113"/>
          </a:xfrm>
          <a:prstGeom prst="rect">
            <a:avLst/>
          </a:prstGeom>
          <a:noFill/>
          <a:ln w="9525">
            <a:noFill/>
            <a:miter lim="800000"/>
            <a:headEnd/>
            <a:tailEnd/>
          </a:ln>
        </p:spPr>
        <p:txBody>
          <a:bodyPr wrap="none" anchor="ctr">
            <a:spAutoFit/>
          </a:bodyPr>
          <a:lstStyle/>
          <a:p>
            <a:pPr eaLnBrk="0" hangingPunct="0">
              <a:tabLst>
                <a:tab pos="114300" algn="l"/>
              </a:tabLst>
            </a:pPr>
            <a:r>
              <a:rPr lang="en-US"/>
              <a:t/>
            </a:r>
            <a:br>
              <a:rPr lang="en-US"/>
            </a:br>
            <a:endParaRPr lang="en-US"/>
          </a:p>
        </p:txBody>
      </p:sp>
      <p:sp>
        <p:nvSpPr>
          <p:cNvPr id="13328" name="Rectangle 2"/>
          <p:cNvSpPr>
            <a:spLocks noChangeArrowheads="1"/>
          </p:cNvSpPr>
          <p:nvPr/>
        </p:nvSpPr>
        <p:spPr bwMode="auto">
          <a:xfrm>
            <a:off x="0" y="457200"/>
            <a:ext cx="3017838" cy="7938"/>
          </a:xfrm>
          <a:prstGeom prst="rect">
            <a:avLst/>
          </a:prstGeom>
          <a:solidFill>
            <a:srgbClr val="000000"/>
          </a:solidFill>
          <a:ln w="9525">
            <a:solidFill>
              <a:schemeClr val="tx1"/>
            </a:solidFill>
            <a:miter lim="800000"/>
            <a:headEnd/>
            <a:tailEnd/>
          </a:ln>
        </p:spPr>
        <p:txBody>
          <a:bodyPr wrap="none" anchor="ctr">
            <a:spAutoFit/>
          </a:bodyPr>
          <a:lstStyle/>
          <a:p>
            <a:endParaRPr lang="en-US"/>
          </a:p>
        </p:txBody>
      </p:sp>
    </p:spTree>
  </p:cSld>
  <p:clrMapOvr>
    <a:masterClrMapping/>
  </p:clrMapOvr>
  <p:transition>
    <p:split orient="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0" name="Picture 3" descr="C:\Documents and Settings\alen.nikezic\Desktop\Picture3.png"/>
          <p:cNvPicPr>
            <a:picLocks noChangeAspect="1" noChangeArrowheads="1"/>
          </p:cNvPicPr>
          <p:nvPr/>
        </p:nvPicPr>
        <p:blipFill>
          <a:blip r:embed="rId2"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4342" name="Picture 4" descr="C:\Documents and Settings\alen.nikezic\Desktop\MUPIJU-Stari komp\Press clipping\montenegro grb.wmf"/>
          <p:cNvPicPr>
            <a:picLocks noChangeAspect="1" noChangeArrowheads="1"/>
          </p:cNvPicPr>
          <p:nvPr/>
        </p:nvPicPr>
        <p:blipFill>
          <a:blip r:embed="rId3" cstate="print"/>
          <a:srcRect/>
          <a:stretch>
            <a:fillRect/>
          </a:stretch>
        </p:blipFill>
        <p:spPr bwMode="auto">
          <a:xfrm>
            <a:off x="66675" y="6362700"/>
            <a:ext cx="508000" cy="503238"/>
          </a:xfrm>
          <a:prstGeom prst="rect">
            <a:avLst/>
          </a:prstGeom>
          <a:noFill/>
          <a:ln w="9525">
            <a:noFill/>
            <a:miter lim="800000"/>
            <a:headEnd/>
            <a:tailEnd/>
          </a:ln>
        </p:spPr>
      </p:pic>
      <p:sp>
        <p:nvSpPr>
          <p:cNvPr id="1434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sp>
        <p:nvSpPr>
          <p:cNvPr id="8" name="Rectangle 7"/>
          <p:cNvSpPr/>
          <p:nvPr/>
        </p:nvSpPr>
        <p:spPr>
          <a:xfrm>
            <a:off x="95250" y="104775"/>
            <a:ext cx="78295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30</a:t>
            </a:r>
            <a:r>
              <a:rPr lang="sr-Latn-CS" b="1" dirty="0">
                <a:solidFill>
                  <a:schemeClr val="accent2">
                    <a:lumMod val="20000"/>
                    <a:lumOff val="80000"/>
                  </a:schemeClr>
                </a:solidFill>
                <a:latin typeface="Cambria" pitchFamily="18" charset="0"/>
              </a:rPr>
              <a:t>:</a:t>
            </a:r>
            <a:r>
              <a:rPr lang="en-US" b="1" dirty="0">
                <a:solidFill>
                  <a:schemeClr val="accent2">
                    <a:lumMod val="20000"/>
                    <a:lumOff val="80000"/>
                  </a:schemeClr>
                </a:solidFill>
                <a:latin typeface="Cambria" pitchFamily="18" charset="0"/>
              </a:rPr>
              <a:t> </a:t>
            </a:r>
            <a:r>
              <a:rPr lang="en-US" b="1" i="1" dirty="0">
                <a:solidFill>
                  <a:schemeClr val="accent2">
                    <a:lumMod val="20000"/>
                    <a:lumOff val="80000"/>
                  </a:schemeClr>
                </a:solidFill>
                <a:latin typeface="Cambria" pitchFamily="18" charset="0"/>
              </a:rPr>
              <a:t>External Relations</a:t>
            </a:r>
            <a:endParaRPr lang="en-US" dirty="0">
              <a:solidFill>
                <a:schemeClr val="accent2">
                  <a:lumMod val="20000"/>
                  <a:lumOff val="80000"/>
                </a:schemeClr>
              </a:solidFill>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grpSp>
        <p:nvGrpSpPr>
          <p:cNvPr id="1434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8" name="Rectangle 17"/>
          <p:cNvSpPr/>
          <p:nvPr/>
        </p:nvSpPr>
        <p:spPr>
          <a:xfrm>
            <a:off x="6553200" y="6400800"/>
            <a:ext cx="25908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solidFill>
                <a:latin typeface="Cambria" pitchFamily="18" charset="0"/>
              </a:rPr>
              <a:t>Chapter 30: </a:t>
            </a:r>
            <a:r>
              <a:rPr lang="en-US" sz="1100" b="1" i="1" dirty="0">
                <a:solidFill>
                  <a:schemeClr val="accent2"/>
                </a:solidFill>
                <a:latin typeface="Cambria" pitchFamily="18" charset="0"/>
              </a:rPr>
              <a:t>External Relations</a:t>
            </a:r>
            <a:endParaRPr lang="sr-Latn-CS" sz="1100" b="1" dirty="0">
              <a:solidFill>
                <a:schemeClr val="accent2"/>
              </a:solidFill>
              <a:latin typeface="Cambria" pitchFamily="18" charset="0"/>
            </a:endParaRPr>
          </a:p>
        </p:txBody>
      </p:sp>
      <p:sp>
        <p:nvSpPr>
          <p:cNvPr id="4107" name="Rectangle 18"/>
          <p:cNvSpPr>
            <a:spLocks noChangeArrowheads="1"/>
          </p:cNvSpPr>
          <p:nvPr/>
        </p:nvSpPr>
        <p:spPr bwMode="auto">
          <a:xfrm>
            <a:off x="381000" y="533400"/>
            <a:ext cx="8534400" cy="1570038"/>
          </a:xfrm>
          <a:prstGeom prst="rect">
            <a:avLst/>
          </a:prstGeom>
          <a:noFill/>
          <a:ln w="9525">
            <a:noFill/>
            <a:miter lim="800000"/>
            <a:headEnd/>
            <a:tailEnd/>
          </a:ln>
        </p:spPr>
        <p:txBody>
          <a:bodyPr>
            <a:spAutoFit/>
          </a:bodyPr>
          <a:lstStyle/>
          <a:p>
            <a:pPr marL="514350" indent="-514350" algn="ctr">
              <a:lnSpc>
                <a:spcPct val="200000"/>
              </a:lnSpc>
              <a:defRPr/>
            </a:pP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4.</a:t>
            </a:r>
            <a:r>
              <a:rPr lang="is-IS" sz="2400" b="1" dirty="0">
                <a:solidFill>
                  <a:schemeClr val="accent2">
                    <a:lumMod val="50000"/>
                  </a:schemeClr>
                </a:solidFill>
                <a:effectLst>
                  <a:outerShdw blurRad="38100" dist="38100" dir="2700000" algn="tl">
                    <a:srgbClr val="000000">
                      <a:alpha val="43137"/>
                    </a:srgbClr>
                  </a:outerShdw>
                </a:effectLst>
                <a:latin typeface="Cambria" pitchFamily="18" charset="0"/>
              </a:rPr>
              <a:t> </a:t>
            </a: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ONGOING NEGOTIATIONS</a:t>
            </a:r>
          </a:p>
          <a:p>
            <a:pPr marL="514350" indent="-514350" algn="ctr">
              <a:lnSpc>
                <a:spcPct val="200000"/>
              </a:lnSpc>
              <a:defRPr/>
            </a:pPr>
            <a:r>
              <a:rPr lang="en-US" sz="2400" b="1" dirty="0">
                <a:solidFill>
                  <a:schemeClr val="accent2">
                    <a:lumMod val="50000"/>
                  </a:schemeClr>
                </a:solidFill>
                <a:effectLst>
                  <a:outerShdw blurRad="38100" dist="38100" dir="2700000" algn="tl">
                    <a:srgbClr val="000000">
                      <a:alpha val="43137"/>
                    </a:srgbClr>
                  </a:outerShdw>
                </a:effectLst>
                <a:latin typeface="Cambria" pitchFamily="18" charset="0"/>
              </a:rPr>
              <a:t> </a:t>
            </a:r>
            <a:endParaRPr lang="x-none" sz="2400" b="1"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pic>
        <p:nvPicPr>
          <p:cNvPr id="14348" name="Picture 18" descr="EU MN logo"/>
          <p:cNvPicPr>
            <a:picLocks noChangeAspect="1" noChangeArrowheads="1"/>
          </p:cNvPicPr>
          <p:nvPr/>
        </p:nvPicPr>
        <p:blipFill>
          <a:blip r:embed="rId4" cstate="print"/>
          <a:srcRect/>
          <a:stretch>
            <a:fillRect/>
          </a:stretch>
        </p:blipFill>
        <p:spPr bwMode="auto">
          <a:xfrm>
            <a:off x="152400" y="609600"/>
            <a:ext cx="1219200" cy="685800"/>
          </a:xfrm>
          <a:prstGeom prst="rect">
            <a:avLst/>
          </a:prstGeom>
          <a:noFill/>
          <a:ln w="9525">
            <a:noFill/>
            <a:miter lim="800000"/>
            <a:headEnd/>
            <a:tailEnd/>
          </a:ln>
        </p:spPr>
      </p:pic>
      <p:sp>
        <p:nvSpPr>
          <p:cNvPr id="17421" name="Rectangle 18"/>
          <p:cNvSpPr>
            <a:spLocks noChangeArrowheads="1"/>
          </p:cNvSpPr>
          <p:nvPr/>
        </p:nvSpPr>
        <p:spPr bwMode="auto">
          <a:xfrm>
            <a:off x="152400" y="1752600"/>
            <a:ext cx="8839200" cy="2308225"/>
          </a:xfrm>
          <a:prstGeom prst="rect">
            <a:avLst/>
          </a:prstGeom>
          <a:noFill/>
          <a:ln w="9525">
            <a:noFill/>
            <a:miter lim="800000"/>
            <a:headEnd/>
            <a:tailEnd/>
          </a:ln>
        </p:spPr>
        <p:txBody>
          <a:bodyPr>
            <a:spAutoFit/>
          </a:bodyPr>
          <a:lstStyle/>
          <a:p>
            <a:pPr>
              <a:tabLst>
                <a:tab pos="114300" algn="l"/>
              </a:tabLst>
              <a:defRPr/>
            </a:pPr>
            <a:endParaRPr lang="en-US" sz="2000" b="1" dirty="0">
              <a:solidFill>
                <a:schemeClr val="accent2">
                  <a:lumMod val="50000"/>
                </a:schemeClr>
              </a:solidFill>
              <a:effectLst>
                <a:outerShdw blurRad="38100" dist="38100" dir="2700000" algn="tl">
                  <a:srgbClr val="000000">
                    <a:alpha val="43137"/>
                  </a:srgbClr>
                </a:outerShdw>
              </a:effectLst>
              <a:latin typeface="Cambria" pitchFamily="18" charset="0"/>
              <a:ea typeface="Calibri" pitchFamily="34" charset="0"/>
              <a:cs typeface="Times New Roman" pitchFamily="18" charset="0"/>
            </a:endParaRPr>
          </a:p>
          <a:p>
            <a:pPr marL="342900" indent="-342900">
              <a:buFontTx/>
              <a:buAutoNum type="arabicPeriod"/>
              <a:tabLst>
                <a:tab pos="114300" algn="l"/>
              </a:tabLst>
              <a:defRPr/>
            </a:pPr>
            <a:endParaRPr lang="en-US" sz="2000" b="1" dirty="0">
              <a:solidFill>
                <a:schemeClr val="accent2">
                  <a:lumMod val="50000"/>
                </a:schemeClr>
              </a:solidFill>
              <a:effectLst>
                <a:outerShdw blurRad="38100" dist="38100" dir="2700000" algn="tl">
                  <a:srgbClr val="000000">
                    <a:alpha val="43137"/>
                  </a:srgbClr>
                </a:outerShdw>
              </a:effectLst>
              <a:latin typeface="Cambria" pitchFamily="18" charset="0"/>
              <a:ea typeface="Calibri" pitchFamily="34" charset="0"/>
              <a:cs typeface="Times New Roman" pitchFamily="18" charset="0"/>
            </a:endParaRPr>
          </a:p>
          <a:p>
            <a:pPr marL="342900" indent="-342900">
              <a:buFontTx/>
              <a:buAutoNum type="arabicPeriod"/>
              <a:tabLst>
                <a:tab pos="114300" algn="l"/>
              </a:tabLst>
              <a:defRPr/>
            </a:pPr>
            <a:endParaRPr lang="en-US" sz="2000" b="1" dirty="0">
              <a:solidFill>
                <a:schemeClr val="accent2">
                  <a:lumMod val="50000"/>
                </a:schemeClr>
              </a:solidFill>
              <a:effectLst>
                <a:outerShdw blurRad="38100" dist="38100" dir="2700000" algn="tl">
                  <a:srgbClr val="000000">
                    <a:alpha val="43137"/>
                  </a:srgbClr>
                </a:outerShdw>
              </a:effectLst>
              <a:latin typeface="Cambria" pitchFamily="18" charset="0"/>
              <a:ea typeface="Calibri" pitchFamily="34" charset="0"/>
              <a:cs typeface="Times New Roman" pitchFamily="18" charset="0"/>
            </a:endParaRPr>
          </a:p>
          <a:p>
            <a:pPr marL="177800" indent="-177800">
              <a:defRPr/>
            </a:pPr>
            <a:r>
              <a:rPr lang="en-GB" sz="2000" b="1" dirty="0">
                <a:solidFill>
                  <a:schemeClr val="accent2">
                    <a:lumMod val="50000"/>
                  </a:schemeClr>
                </a:solidFill>
                <a:effectLst>
                  <a:outerShdw blurRad="38100" dist="38100" dir="2700000" algn="tl">
                    <a:srgbClr val="000000">
                      <a:alpha val="43137"/>
                    </a:srgbClr>
                  </a:outerShdw>
                </a:effectLst>
                <a:latin typeface="Cambria" pitchFamily="18" charset="0"/>
              </a:rPr>
              <a:t> </a:t>
            </a:r>
            <a:endParaRPr lang="en-US" sz="2000" b="1" dirty="0">
              <a:solidFill>
                <a:schemeClr val="accent2">
                  <a:lumMod val="50000"/>
                </a:schemeClr>
              </a:solidFill>
              <a:effectLst>
                <a:outerShdw blurRad="38100" dist="38100" dir="2700000" algn="tl">
                  <a:srgbClr val="000000">
                    <a:alpha val="43137"/>
                  </a:srgbClr>
                </a:outerShdw>
              </a:effectLst>
              <a:latin typeface="Cambria" pitchFamily="18" charset="0"/>
            </a:endParaRPr>
          </a:p>
          <a:p>
            <a:pPr marL="342900" indent="-342900" algn="just">
              <a:buFontTx/>
              <a:buAutoNum type="arabicPeriod"/>
              <a:tabLst>
                <a:tab pos="114300" algn="l"/>
              </a:tabLst>
              <a:defRPr/>
            </a:pPr>
            <a:endParaRPr lang="en-US" b="1" dirty="0">
              <a:solidFill>
                <a:schemeClr val="accent2">
                  <a:lumMod val="50000"/>
                </a:schemeClr>
              </a:solidFill>
              <a:effectLst>
                <a:outerShdw blurRad="38100" dist="38100" dir="2700000" algn="tl">
                  <a:srgbClr val="000000">
                    <a:alpha val="43137"/>
                  </a:srgbClr>
                </a:outerShdw>
              </a:effectLst>
              <a:latin typeface="Cambria" pitchFamily="18" charset="0"/>
              <a:ea typeface="Calibri" pitchFamily="34" charset="0"/>
              <a:cs typeface="Times New Roman" pitchFamily="18" charset="0"/>
            </a:endParaRPr>
          </a:p>
          <a:p>
            <a:pPr marL="342900" indent="-342900" algn="just">
              <a:buFontTx/>
              <a:buAutoNum type="arabicPeriod"/>
              <a:tabLst>
                <a:tab pos="114300" algn="l"/>
              </a:tabLst>
              <a:defRPr/>
            </a:pPr>
            <a:endParaRPr lang="en-US" b="1" dirty="0">
              <a:solidFill>
                <a:schemeClr val="accent2">
                  <a:lumMod val="50000"/>
                </a:schemeClr>
              </a:solidFill>
              <a:effectLst>
                <a:outerShdw blurRad="38100" dist="38100" dir="2700000" algn="tl">
                  <a:srgbClr val="000000">
                    <a:alpha val="43137"/>
                  </a:srgbClr>
                </a:outerShdw>
              </a:effectLst>
              <a:latin typeface="Cambria" pitchFamily="18" charset="0"/>
              <a:ea typeface="Calibri" pitchFamily="34" charset="0"/>
              <a:cs typeface="Times New Roman" pitchFamily="18" charset="0"/>
            </a:endParaRPr>
          </a:p>
          <a:p>
            <a:pPr>
              <a:buFont typeface="Wingdings" pitchFamily="2" charset="2"/>
              <a:buChar char="Ø"/>
              <a:tabLst>
                <a:tab pos="114300" algn="l"/>
              </a:tabLst>
              <a:defRPr/>
            </a:pPr>
            <a:endParaRPr lang="en-US" sz="1400" dirty="0">
              <a:solidFill>
                <a:schemeClr val="accent2">
                  <a:lumMod val="50000"/>
                </a:schemeClr>
              </a:solidFill>
              <a:latin typeface="Cambria" pitchFamily="18" charset="0"/>
              <a:ea typeface="Calibri" pitchFamily="34" charset="0"/>
              <a:cs typeface="Times New Roman" pitchFamily="18" charset="0"/>
            </a:endParaRPr>
          </a:p>
          <a:p>
            <a:pPr>
              <a:tabLst>
                <a:tab pos="114300" algn="l"/>
              </a:tabLst>
              <a:defRPr/>
            </a:pPr>
            <a:r>
              <a:rPr lang="en-US" sz="1400" dirty="0">
                <a:solidFill>
                  <a:schemeClr val="accent2">
                    <a:lumMod val="50000"/>
                  </a:schemeClr>
                </a:solidFill>
                <a:latin typeface="Cambria" pitchFamily="18" charset="0"/>
                <a:ea typeface="Calibri" pitchFamily="34" charset="0"/>
                <a:cs typeface="Times New Roman" pitchFamily="18" charset="0"/>
              </a:rPr>
              <a:t> </a:t>
            </a:r>
            <a:endParaRPr lang="en-US" sz="1600" dirty="0">
              <a:solidFill>
                <a:schemeClr val="accent2">
                  <a:lumMod val="50000"/>
                </a:schemeClr>
              </a:solidFill>
              <a:effectLst>
                <a:outerShdw blurRad="38100" dist="38100" dir="2700000" algn="tl">
                  <a:srgbClr val="000000">
                    <a:alpha val="43137"/>
                  </a:srgbClr>
                </a:outerShdw>
              </a:effectLst>
              <a:latin typeface="Cambria" pitchFamily="18" charset="0"/>
            </a:endParaRPr>
          </a:p>
        </p:txBody>
      </p:sp>
      <p:sp>
        <p:nvSpPr>
          <p:cNvPr id="20" name="Rectangle 19"/>
          <p:cNvSpPr/>
          <p:nvPr/>
        </p:nvSpPr>
        <p:spPr>
          <a:xfrm>
            <a:off x="304800" y="1828800"/>
            <a:ext cx="8610600" cy="2586038"/>
          </a:xfrm>
          <a:prstGeom prst="rect">
            <a:avLst/>
          </a:prstGeom>
        </p:spPr>
        <p:txBody>
          <a:bodyPr>
            <a:spAutoFit/>
          </a:bodyPr>
          <a:lstStyle/>
          <a:p>
            <a:pPr>
              <a:defRPr/>
            </a:pPr>
            <a:r>
              <a:rPr lang="en-US" b="1" dirty="0">
                <a:solidFill>
                  <a:schemeClr val="accent2">
                    <a:lumMod val="50000"/>
                  </a:schemeClr>
                </a:solidFill>
                <a:latin typeface="Cambria" pitchFamily="18" charset="0"/>
              </a:rPr>
              <a:t> </a:t>
            </a:r>
            <a:endParaRPr lang="en-US" dirty="0"/>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b="1" dirty="0">
              <a:solidFill>
                <a:schemeClr val="accent2">
                  <a:lumMod val="50000"/>
                </a:schemeClr>
              </a:solidFill>
              <a:latin typeface="Cambria" pitchFamily="18" charset="0"/>
            </a:endParaRPr>
          </a:p>
          <a:p>
            <a:pPr>
              <a:defRPr/>
            </a:pPr>
            <a:endParaRPr lang="en-US" dirty="0"/>
          </a:p>
        </p:txBody>
      </p:sp>
      <p:sp>
        <p:nvSpPr>
          <p:cNvPr id="14351" name="Rectangle 1"/>
          <p:cNvSpPr>
            <a:spLocks noChangeArrowheads="1"/>
          </p:cNvSpPr>
          <p:nvPr/>
        </p:nvSpPr>
        <p:spPr bwMode="auto">
          <a:xfrm>
            <a:off x="0" y="0"/>
            <a:ext cx="184150" cy="646113"/>
          </a:xfrm>
          <a:prstGeom prst="rect">
            <a:avLst/>
          </a:prstGeom>
          <a:noFill/>
          <a:ln w="9525">
            <a:noFill/>
            <a:miter lim="800000"/>
            <a:headEnd/>
            <a:tailEnd/>
          </a:ln>
        </p:spPr>
        <p:txBody>
          <a:bodyPr wrap="none" anchor="ctr">
            <a:spAutoFit/>
          </a:bodyPr>
          <a:lstStyle/>
          <a:p>
            <a:pPr eaLnBrk="0" hangingPunct="0">
              <a:tabLst>
                <a:tab pos="114300" algn="l"/>
              </a:tabLst>
            </a:pPr>
            <a:r>
              <a:rPr lang="en-US"/>
              <a:t/>
            </a:r>
            <a:br>
              <a:rPr lang="en-US"/>
            </a:br>
            <a:endParaRPr lang="en-US"/>
          </a:p>
        </p:txBody>
      </p:sp>
      <p:sp>
        <p:nvSpPr>
          <p:cNvPr id="14352" name="Rectangle 2"/>
          <p:cNvSpPr>
            <a:spLocks noChangeArrowheads="1"/>
          </p:cNvSpPr>
          <p:nvPr/>
        </p:nvSpPr>
        <p:spPr bwMode="auto">
          <a:xfrm>
            <a:off x="0" y="457200"/>
            <a:ext cx="3017838" cy="7938"/>
          </a:xfrm>
          <a:prstGeom prst="rect">
            <a:avLst/>
          </a:prstGeom>
          <a:solidFill>
            <a:srgbClr val="000000"/>
          </a:solidFill>
          <a:ln w="9525">
            <a:solidFill>
              <a:schemeClr val="tx1"/>
            </a:solidFill>
            <a:miter lim="800000"/>
            <a:headEnd/>
            <a:tailEnd/>
          </a:ln>
        </p:spPr>
        <p:txBody>
          <a:bodyPr wrap="none" anchor="ctr">
            <a:spAutoFit/>
          </a:bodyPr>
          <a:lstStyle/>
          <a:p>
            <a:endParaRPr lang="en-US"/>
          </a:p>
        </p:txBody>
      </p:sp>
      <p:graphicFrame>
        <p:nvGraphicFramePr>
          <p:cNvPr id="30" name="Diagram 29"/>
          <p:cNvGraphicFramePr/>
          <p:nvPr/>
        </p:nvGraphicFramePr>
        <p:xfrm>
          <a:off x="457200" y="1752600"/>
          <a:ext cx="8305800" cy="44196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p:split orient="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5365"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cs typeface="+mn-cs"/>
              </a:rPr>
              <a:t>QUESTIONS</a:t>
            </a:r>
            <a:endParaRPr lang="hr-HR" sz="4000" b="1" dirty="0">
              <a:solidFill>
                <a:schemeClr val="accent2">
                  <a:lumMod val="20000"/>
                  <a:lumOff val="80000"/>
                </a:schemeClr>
              </a:solidFill>
              <a:latin typeface="+mn-lt"/>
              <a:cs typeface="+mn-cs"/>
            </a:endParaRPr>
          </a:p>
        </p:txBody>
      </p:sp>
    </p:spTree>
  </p:cSld>
  <p:clrMapOvr>
    <a:masterClrMapping/>
  </p:clrMapOvr>
  <p:transition>
    <p:split orient="vert"/>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4409</TotalTime>
  <Words>1561</Words>
  <Application>Microsoft Office PowerPoint</Application>
  <PresentationFormat>On-screen Show (4:3)</PresentationFormat>
  <Paragraphs>305</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jelena.lekovic</cp:lastModifiedBy>
  <cp:revision>800</cp:revision>
  <dcterms:created xsi:type="dcterms:W3CDTF">2012-04-18T16:21:57Z</dcterms:created>
  <dcterms:modified xsi:type="dcterms:W3CDTF">2013-06-06T09:11:35Z</dcterms:modified>
</cp:coreProperties>
</file>