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70" r:id="rId3"/>
    <p:sldId id="258" r:id="rId4"/>
    <p:sldId id="259" r:id="rId5"/>
    <p:sldId id="260" r:id="rId6"/>
    <p:sldId id="272" r:id="rId7"/>
    <p:sldId id="273" r:id="rId8"/>
    <p:sldId id="307" r:id="rId9"/>
    <p:sldId id="310" r:id="rId10"/>
    <p:sldId id="276" r:id="rId11"/>
    <p:sldId id="304" r:id="rId12"/>
    <p:sldId id="281" r:id="rId13"/>
    <p:sldId id="300" r:id="rId14"/>
    <p:sldId id="309" r:id="rId15"/>
    <p:sldId id="301" r:id="rId16"/>
    <p:sldId id="302" r:id="rId17"/>
    <p:sldId id="298" r:id="rId18"/>
    <p:sldId id="291" r:id="rId19"/>
    <p:sldId id="31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34589" autoAdjust="0"/>
    <p:restoredTop sz="72788" autoAdjust="0"/>
  </p:normalViewPr>
  <p:slideViewPr>
    <p:cSldViewPr>
      <p:cViewPr varScale="1">
        <p:scale>
          <a:sx n="91" d="100"/>
          <a:sy n="91" d="100"/>
        </p:scale>
        <p:origin x="-774" y="-114"/>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9" d="100"/>
          <a:sy n="69" d="100"/>
        </p:scale>
        <p:origin x="-279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221758-1179-4511-8FD6-6B611136EC67}"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BD3B3EA0-8C53-4B45-99DB-91D75723C9D7}">
      <dgm:prSet phldrT="[Text]" custT="1"/>
      <dgm:spPr>
        <a:solidFill>
          <a:schemeClr val="accent6">
            <a:lumMod val="20000"/>
            <a:lumOff val="80000"/>
          </a:schemeClr>
        </a:solidFill>
      </dgm:spPr>
      <dgm:t>
        <a:bodyPr/>
        <a:lstStyle/>
        <a:p>
          <a:r>
            <a:rPr lang="sr-Latn-CS" sz="1600" dirty="0" smtClean="0">
              <a:solidFill>
                <a:schemeClr val="accent2">
                  <a:lumMod val="50000"/>
                </a:schemeClr>
              </a:solidFill>
              <a:latin typeface="Cambria" pitchFamily="18" charset="0"/>
            </a:rPr>
            <a:t>The term of culture</a:t>
          </a:r>
          <a:endParaRPr lang="en-US" sz="1600" dirty="0">
            <a:solidFill>
              <a:schemeClr val="accent2">
                <a:lumMod val="50000"/>
              </a:schemeClr>
            </a:solidFill>
            <a:latin typeface="Cambria" pitchFamily="18" charset="0"/>
          </a:endParaRPr>
        </a:p>
      </dgm:t>
    </dgm:pt>
    <dgm:pt modelId="{21A65A33-9749-406F-8A81-C5416C70874A}" type="parTrans" cxnId="{720A2E8C-2584-4E34-9580-A65AA491FBB6}">
      <dgm:prSet/>
      <dgm:spPr/>
      <dgm:t>
        <a:bodyPr/>
        <a:lstStyle/>
        <a:p>
          <a:endParaRPr lang="en-US"/>
        </a:p>
      </dgm:t>
    </dgm:pt>
    <dgm:pt modelId="{EB348693-D8A6-4C4A-9E03-4AA05CCDDC60}" type="sibTrans" cxnId="{720A2E8C-2584-4E34-9580-A65AA491FBB6}">
      <dgm:prSet/>
      <dgm:spPr/>
      <dgm:t>
        <a:bodyPr/>
        <a:lstStyle/>
        <a:p>
          <a:endParaRPr lang="en-US"/>
        </a:p>
      </dgm:t>
    </dgm:pt>
    <dgm:pt modelId="{24E4DE61-6C4C-48AD-BCEE-2FA1C73A672C}">
      <dgm:prSet custT="1"/>
      <dgm:spPr>
        <a:solidFill>
          <a:schemeClr val="accent4">
            <a:lumMod val="20000"/>
            <a:lumOff val="80000"/>
          </a:schemeClr>
        </a:solidFill>
      </dgm:spPr>
      <dgm:t>
        <a:bodyPr/>
        <a:lstStyle/>
        <a:p>
          <a:pPr algn="ctr"/>
          <a:r>
            <a:rPr lang="sr-Latn-CS" sz="1400" dirty="0" smtClean="0">
              <a:solidFill>
                <a:schemeClr val="accent2">
                  <a:lumMod val="50000"/>
                </a:schemeClr>
              </a:solidFill>
              <a:latin typeface="Cambria" pitchFamily="18" charset="0"/>
            </a:rPr>
            <a:t>Culture includes cultural and artistic creativity and activities on the creation, presentation, promotion, protection and safeguarding of the cultural properties, art works and other spiritual creations, professional, scientific and research work in the field of culture and services of direct relevance for realization of cultural and artistic creativity. </a:t>
          </a:r>
          <a:endParaRPr lang="en-US" sz="1400" dirty="0" smtClean="0">
            <a:solidFill>
              <a:schemeClr val="accent2">
                <a:lumMod val="50000"/>
              </a:schemeClr>
            </a:solidFill>
            <a:latin typeface="Cambria" pitchFamily="18" charset="0"/>
          </a:endParaRPr>
        </a:p>
      </dgm:t>
    </dgm:pt>
    <dgm:pt modelId="{39A7D611-32D6-42B0-A5E9-1097E0171613}" type="parTrans" cxnId="{F30CC60F-159B-44C3-A719-3CE42C868AD9}">
      <dgm:prSet/>
      <dgm:spPr/>
      <dgm:t>
        <a:bodyPr/>
        <a:lstStyle/>
        <a:p>
          <a:endParaRPr lang="en-US"/>
        </a:p>
      </dgm:t>
    </dgm:pt>
    <dgm:pt modelId="{F575530E-7560-4E25-88D4-3E265694129F}" type="sibTrans" cxnId="{F30CC60F-159B-44C3-A719-3CE42C868AD9}">
      <dgm:prSet/>
      <dgm:spPr/>
      <dgm:t>
        <a:bodyPr/>
        <a:lstStyle/>
        <a:p>
          <a:endParaRPr lang="en-US"/>
        </a:p>
      </dgm:t>
    </dgm:pt>
    <dgm:pt modelId="{BD2AFC72-EC8C-410E-9C10-EF3E991EE1B4}">
      <dgm:prSet custT="1"/>
      <dgm:spPr>
        <a:solidFill>
          <a:schemeClr val="accent2">
            <a:lumMod val="20000"/>
            <a:lumOff val="80000"/>
          </a:schemeClr>
        </a:solidFill>
      </dgm:spPr>
      <dgm:t>
        <a:bodyPr/>
        <a:lstStyle/>
        <a:p>
          <a:r>
            <a:rPr lang="sr-Latn-CS" sz="1600" dirty="0" smtClean="0">
              <a:solidFill>
                <a:schemeClr val="accent2">
                  <a:lumMod val="50000"/>
                </a:schemeClr>
              </a:solidFill>
              <a:latin typeface="Cambria" pitchFamily="18" charset="0"/>
            </a:rPr>
            <a:t>Culture is </a:t>
          </a:r>
          <a:r>
            <a:rPr lang="en-US" sz="1600" dirty="0" smtClean="0">
              <a:solidFill>
                <a:schemeClr val="accent2">
                  <a:lumMod val="50000"/>
                </a:schemeClr>
              </a:solidFill>
              <a:latin typeface="Cambria" pitchFamily="18" charset="0"/>
            </a:rPr>
            <a:t>of</a:t>
          </a:r>
          <a:r>
            <a:rPr lang="sr-Latn-CS" sz="1600" dirty="0" smtClean="0">
              <a:solidFill>
                <a:schemeClr val="accent2">
                  <a:lumMod val="50000"/>
                </a:schemeClr>
              </a:solidFill>
              <a:latin typeface="Cambria" pitchFamily="18" charset="0"/>
            </a:rPr>
            <a:t> public interest in Montenegro.</a:t>
          </a:r>
          <a:endParaRPr lang="en-US" sz="1600" dirty="0" smtClean="0">
            <a:solidFill>
              <a:schemeClr val="accent2">
                <a:lumMod val="50000"/>
              </a:schemeClr>
            </a:solidFill>
            <a:latin typeface="Cambria" pitchFamily="18" charset="0"/>
          </a:endParaRPr>
        </a:p>
      </dgm:t>
    </dgm:pt>
    <dgm:pt modelId="{15DF8CE2-96BC-4893-BF80-B6E92BDA53D5}" type="parTrans" cxnId="{7542A631-D21F-445E-9B3C-96456FBA00F2}">
      <dgm:prSet/>
      <dgm:spPr/>
      <dgm:t>
        <a:bodyPr/>
        <a:lstStyle/>
        <a:p>
          <a:endParaRPr lang="en-US"/>
        </a:p>
      </dgm:t>
    </dgm:pt>
    <dgm:pt modelId="{D3CB17D4-9562-418E-BDE4-59084EFABEC8}" type="sibTrans" cxnId="{7542A631-D21F-445E-9B3C-96456FBA00F2}">
      <dgm:prSet/>
      <dgm:spPr/>
      <dgm:t>
        <a:bodyPr/>
        <a:lstStyle/>
        <a:p>
          <a:endParaRPr lang="en-US"/>
        </a:p>
      </dgm:t>
    </dgm:pt>
    <dgm:pt modelId="{422014B8-24BF-4A19-BA41-4D7190565029}" type="pres">
      <dgm:prSet presAssocID="{49221758-1179-4511-8FD6-6B611136EC67}" presName="CompostProcess" presStyleCnt="0">
        <dgm:presLayoutVars>
          <dgm:dir/>
          <dgm:resizeHandles val="exact"/>
        </dgm:presLayoutVars>
      </dgm:prSet>
      <dgm:spPr/>
      <dgm:t>
        <a:bodyPr/>
        <a:lstStyle/>
        <a:p>
          <a:endParaRPr lang="en-US"/>
        </a:p>
      </dgm:t>
    </dgm:pt>
    <dgm:pt modelId="{AD683254-943D-44B1-93CA-C614BC4A8F79}" type="pres">
      <dgm:prSet presAssocID="{49221758-1179-4511-8FD6-6B611136EC67}" presName="arrow" presStyleLbl="bgShp" presStyleIdx="0" presStyleCnt="1"/>
      <dgm:spPr/>
    </dgm:pt>
    <dgm:pt modelId="{14F5A652-930B-41A3-A0B5-C0AE4B85BA89}" type="pres">
      <dgm:prSet presAssocID="{49221758-1179-4511-8FD6-6B611136EC67}" presName="linearProcess" presStyleCnt="0"/>
      <dgm:spPr/>
    </dgm:pt>
    <dgm:pt modelId="{F7CDFE9C-27DC-4029-B8F6-203ECB4BFBF9}" type="pres">
      <dgm:prSet presAssocID="{BD3B3EA0-8C53-4B45-99DB-91D75723C9D7}" presName="textNode" presStyleLbl="node1" presStyleIdx="0" presStyleCnt="3" custScaleY="215473">
        <dgm:presLayoutVars>
          <dgm:bulletEnabled val="1"/>
        </dgm:presLayoutVars>
      </dgm:prSet>
      <dgm:spPr/>
      <dgm:t>
        <a:bodyPr/>
        <a:lstStyle/>
        <a:p>
          <a:endParaRPr lang="en-US"/>
        </a:p>
      </dgm:t>
    </dgm:pt>
    <dgm:pt modelId="{112CB314-8C3C-4B5B-A062-51C704E222CE}" type="pres">
      <dgm:prSet presAssocID="{EB348693-D8A6-4C4A-9E03-4AA05CCDDC60}" presName="sibTrans" presStyleCnt="0"/>
      <dgm:spPr/>
    </dgm:pt>
    <dgm:pt modelId="{4C9B6101-6920-4EB0-8C69-133840FA0FBC}" type="pres">
      <dgm:prSet presAssocID="{24E4DE61-6C4C-48AD-BCEE-2FA1C73A672C}" presName="textNode" presStyleLbl="node1" presStyleIdx="1" presStyleCnt="3" custScaleX="101380" custScaleY="226982">
        <dgm:presLayoutVars>
          <dgm:bulletEnabled val="1"/>
        </dgm:presLayoutVars>
      </dgm:prSet>
      <dgm:spPr/>
      <dgm:t>
        <a:bodyPr/>
        <a:lstStyle/>
        <a:p>
          <a:endParaRPr lang="en-US"/>
        </a:p>
      </dgm:t>
    </dgm:pt>
    <dgm:pt modelId="{2CFDF131-716E-4BD5-A6BF-183D617BC7DA}" type="pres">
      <dgm:prSet presAssocID="{F575530E-7560-4E25-88D4-3E265694129F}" presName="sibTrans" presStyleCnt="0"/>
      <dgm:spPr/>
    </dgm:pt>
    <dgm:pt modelId="{1A3CED64-F339-4B61-A9BA-369D8983D8F3}" type="pres">
      <dgm:prSet presAssocID="{BD2AFC72-EC8C-410E-9C10-EF3E991EE1B4}" presName="textNode" presStyleLbl="node1" presStyleIdx="2" presStyleCnt="3" custScaleY="215473">
        <dgm:presLayoutVars>
          <dgm:bulletEnabled val="1"/>
        </dgm:presLayoutVars>
      </dgm:prSet>
      <dgm:spPr/>
      <dgm:t>
        <a:bodyPr/>
        <a:lstStyle/>
        <a:p>
          <a:endParaRPr lang="en-US"/>
        </a:p>
      </dgm:t>
    </dgm:pt>
  </dgm:ptLst>
  <dgm:cxnLst>
    <dgm:cxn modelId="{43E986CC-45F9-4200-A2BE-A8B3251E0229}" type="presOf" srcId="{BD2AFC72-EC8C-410E-9C10-EF3E991EE1B4}" destId="{1A3CED64-F339-4B61-A9BA-369D8983D8F3}" srcOrd="0" destOrd="0" presId="urn:microsoft.com/office/officeart/2005/8/layout/hProcess9"/>
    <dgm:cxn modelId="{AC3478BF-B8F9-46D8-AB13-61EEF4497280}" type="presOf" srcId="{24E4DE61-6C4C-48AD-BCEE-2FA1C73A672C}" destId="{4C9B6101-6920-4EB0-8C69-133840FA0FBC}" srcOrd="0" destOrd="0" presId="urn:microsoft.com/office/officeart/2005/8/layout/hProcess9"/>
    <dgm:cxn modelId="{96DBF6AB-255D-4956-BB11-FC8EA5C961C5}" type="presOf" srcId="{49221758-1179-4511-8FD6-6B611136EC67}" destId="{422014B8-24BF-4A19-BA41-4D7190565029}" srcOrd="0" destOrd="0" presId="urn:microsoft.com/office/officeart/2005/8/layout/hProcess9"/>
    <dgm:cxn modelId="{F30CC60F-159B-44C3-A719-3CE42C868AD9}" srcId="{49221758-1179-4511-8FD6-6B611136EC67}" destId="{24E4DE61-6C4C-48AD-BCEE-2FA1C73A672C}" srcOrd="1" destOrd="0" parTransId="{39A7D611-32D6-42B0-A5E9-1097E0171613}" sibTransId="{F575530E-7560-4E25-88D4-3E265694129F}"/>
    <dgm:cxn modelId="{9855D09B-984B-4F59-8840-D3F602964763}" type="presOf" srcId="{BD3B3EA0-8C53-4B45-99DB-91D75723C9D7}" destId="{F7CDFE9C-27DC-4029-B8F6-203ECB4BFBF9}" srcOrd="0" destOrd="0" presId="urn:microsoft.com/office/officeart/2005/8/layout/hProcess9"/>
    <dgm:cxn modelId="{720A2E8C-2584-4E34-9580-A65AA491FBB6}" srcId="{49221758-1179-4511-8FD6-6B611136EC67}" destId="{BD3B3EA0-8C53-4B45-99DB-91D75723C9D7}" srcOrd="0" destOrd="0" parTransId="{21A65A33-9749-406F-8A81-C5416C70874A}" sibTransId="{EB348693-D8A6-4C4A-9E03-4AA05CCDDC60}"/>
    <dgm:cxn modelId="{7542A631-D21F-445E-9B3C-96456FBA00F2}" srcId="{49221758-1179-4511-8FD6-6B611136EC67}" destId="{BD2AFC72-EC8C-410E-9C10-EF3E991EE1B4}" srcOrd="2" destOrd="0" parTransId="{15DF8CE2-96BC-4893-BF80-B6E92BDA53D5}" sibTransId="{D3CB17D4-9562-418E-BDE4-59084EFABEC8}"/>
    <dgm:cxn modelId="{086DFDC5-15FE-4085-A5B7-FFBE192963B3}" type="presParOf" srcId="{422014B8-24BF-4A19-BA41-4D7190565029}" destId="{AD683254-943D-44B1-93CA-C614BC4A8F79}" srcOrd="0" destOrd="0" presId="urn:microsoft.com/office/officeart/2005/8/layout/hProcess9"/>
    <dgm:cxn modelId="{180D22FD-CF70-4B2E-8184-1AB95166C018}" type="presParOf" srcId="{422014B8-24BF-4A19-BA41-4D7190565029}" destId="{14F5A652-930B-41A3-A0B5-C0AE4B85BA89}" srcOrd="1" destOrd="0" presId="urn:microsoft.com/office/officeart/2005/8/layout/hProcess9"/>
    <dgm:cxn modelId="{0A2EFD2C-452E-4EEB-A48E-D41801ABF574}" type="presParOf" srcId="{14F5A652-930B-41A3-A0B5-C0AE4B85BA89}" destId="{F7CDFE9C-27DC-4029-B8F6-203ECB4BFBF9}" srcOrd="0" destOrd="0" presId="urn:microsoft.com/office/officeart/2005/8/layout/hProcess9"/>
    <dgm:cxn modelId="{3AE0BB8F-022B-41F1-B06E-227347A82016}" type="presParOf" srcId="{14F5A652-930B-41A3-A0B5-C0AE4B85BA89}" destId="{112CB314-8C3C-4B5B-A062-51C704E222CE}" srcOrd="1" destOrd="0" presId="urn:microsoft.com/office/officeart/2005/8/layout/hProcess9"/>
    <dgm:cxn modelId="{53F27083-DA15-43AC-B354-5080D8FCB402}" type="presParOf" srcId="{14F5A652-930B-41A3-A0B5-C0AE4B85BA89}" destId="{4C9B6101-6920-4EB0-8C69-133840FA0FBC}" srcOrd="2" destOrd="0" presId="urn:microsoft.com/office/officeart/2005/8/layout/hProcess9"/>
    <dgm:cxn modelId="{D921EF67-C302-4795-950A-6A22C5FE29AF}" type="presParOf" srcId="{14F5A652-930B-41A3-A0B5-C0AE4B85BA89}" destId="{2CFDF131-716E-4BD5-A6BF-183D617BC7DA}" srcOrd="3" destOrd="0" presId="urn:microsoft.com/office/officeart/2005/8/layout/hProcess9"/>
    <dgm:cxn modelId="{5757849F-024F-4D47-A30B-BD228600CCFC}" type="presParOf" srcId="{14F5A652-930B-41A3-A0B5-C0AE4B85BA89}" destId="{1A3CED64-F339-4B61-A9BA-369D8983D8F3}" srcOrd="4" destOrd="0" presId="urn:microsoft.com/office/officeart/2005/8/layout/hProcess9"/>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B5547F-AAA1-45FF-8B34-E745A2FEB4DA}"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65496BC9-B53F-45A3-9145-5E3470BF4996}">
      <dgm:prSet phldrT="[Text]" custT="1"/>
      <dgm:spPr>
        <a:solidFill>
          <a:schemeClr val="accent4">
            <a:lumMod val="20000"/>
            <a:lumOff val="80000"/>
          </a:schemeClr>
        </a:solidFill>
      </dgm:spPr>
      <dgm:t>
        <a:bodyPr/>
        <a:lstStyle/>
        <a:p>
          <a:r>
            <a:rPr lang="en-US" sz="1400" b="1" dirty="0" smtClean="0">
              <a:solidFill>
                <a:schemeClr val="accent2">
                  <a:lumMod val="50000"/>
                </a:schemeClr>
              </a:solidFill>
              <a:latin typeface="Cambria" pitchFamily="18" charset="0"/>
            </a:rPr>
            <a:t>State administration bodies</a:t>
          </a:r>
          <a:endParaRPr lang="en-US" sz="1400" b="1" dirty="0">
            <a:solidFill>
              <a:schemeClr val="accent2">
                <a:lumMod val="50000"/>
              </a:schemeClr>
            </a:solidFill>
            <a:latin typeface="Cambria" pitchFamily="18" charset="0"/>
          </a:endParaRPr>
        </a:p>
      </dgm:t>
    </dgm:pt>
    <dgm:pt modelId="{6167174A-AEB6-401E-A6AD-021AB291D9D7}" type="parTrans" cxnId="{0BA6B94F-B6B8-4073-8009-3A83C9F133C0}">
      <dgm:prSet/>
      <dgm:spPr/>
      <dgm:t>
        <a:bodyPr/>
        <a:lstStyle/>
        <a:p>
          <a:endParaRPr lang="en-US"/>
        </a:p>
      </dgm:t>
    </dgm:pt>
    <dgm:pt modelId="{58D618D0-C9E1-4ACC-B489-364924CFF267}" type="sibTrans" cxnId="{0BA6B94F-B6B8-4073-8009-3A83C9F133C0}">
      <dgm:prSet/>
      <dgm:spPr/>
      <dgm:t>
        <a:bodyPr/>
        <a:lstStyle/>
        <a:p>
          <a:endParaRPr lang="en-US"/>
        </a:p>
      </dgm:t>
    </dgm:pt>
    <dgm:pt modelId="{16D5BB2A-F8A7-45D1-AA42-97F964A5B7B6}">
      <dgm:prSet phldrT="[Text]" custT="1"/>
      <dgm:spPr>
        <a:noFill/>
      </dgm:spPr>
      <dgm:t>
        <a:bodyPr/>
        <a:lstStyle/>
        <a:p>
          <a:r>
            <a:rPr lang="en-US" sz="1600" dirty="0" smtClean="0">
              <a:solidFill>
                <a:schemeClr val="accent2">
                  <a:lumMod val="50000"/>
                </a:schemeClr>
              </a:solidFill>
              <a:latin typeface="Cambria" pitchFamily="18" charset="0"/>
            </a:rPr>
            <a:t>Ministry of Culture</a:t>
          </a:r>
          <a:endParaRPr lang="en-US" sz="1600" dirty="0"/>
        </a:p>
      </dgm:t>
    </dgm:pt>
    <dgm:pt modelId="{56534731-3E04-4EAF-9CA2-472A589896AB}" type="parTrans" cxnId="{85D2C8A3-E347-413A-9927-3B6528DC6696}">
      <dgm:prSet/>
      <dgm:spPr/>
      <dgm:t>
        <a:bodyPr/>
        <a:lstStyle/>
        <a:p>
          <a:endParaRPr lang="en-US"/>
        </a:p>
      </dgm:t>
    </dgm:pt>
    <dgm:pt modelId="{BA42630E-32D9-4CDF-ADA5-BBA746BE308B}" type="sibTrans" cxnId="{85D2C8A3-E347-413A-9927-3B6528DC6696}">
      <dgm:prSet/>
      <dgm:spPr/>
      <dgm:t>
        <a:bodyPr/>
        <a:lstStyle/>
        <a:p>
          <a:endParaRPr lang="en-US"/>
        </a:p>
      </dgm:t>
    </dgm:pt>
    <dgm:pt modelId="{08B35D7C-BF9E-4D37-BACA-C3704A77C69E}">
      <dgm:prSet phldrT="[Tex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Directorate for the Protection of Cultural Properties</a:t>
          </a:r>
          <a:endParaRPr lang="en-US" sz="1400" dirty="0"/>
        </a:p>
      </dgm:t>
    </dgm:pt>
    <dgm:pt modelId="{D103A271-25C6-4822-8E88-16CCC30F385F}" type="parTrans" cxnId="{0F896128-ABFD-4021-BEE0-2C72E27DDB5E}">
      <dgm:prSet/>
      <dgm:spPr/>
      <dgm:t>
        <a:bodyPr/>
        <a:lstStyle/>
        <a:p>
          <a:endParaRPr lang="en-US"/>
        </a:p>
      </dgm:t>
    </dgm:pt>
    <dgm:pt modelId="{B29BB583-5767-4D5E-AE4A-6BF6184816E6}" type="sibTrans" cxnId="{0F896128-ABFD-4021-BEE0-2C72E27DDB5E}">
      <dgm:prSet/>
      <dgm:spPr/>
      <dgm:t>
        <a:bodyPr/>
        <a:lstStyle/>
        <a:p>
          <a:endParaRPr lang="en-US"/>
        </a:p>
      </dgm:t>
    </dgm:pt>
    <dgm:pt modelId="{65B9C060-04B8-4595-B299-3AC295F49F32}">
      <dgm:prSet phldrT="[Tex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State Archive</a:t>
          </a:r>
          <a:endParaRPr lang="en-US" sz="1400" dirty="0">
            <a:solidFill>
              <a:schemeClr val="accent2">
                <a:lumMod val="50000"/>
              </a:schemeClr>
            </a:solidFill>
            <a:latin typeface="Cambria" pitchFamily="18" charset="0"/>
          </a:endParaRPr>
        </a:p>
      </dgm:t>
    </dgm:pt>
    <dgm:pt modelId="{B8572F31-9DA2-4ADF-AC87-D04F0B469929}" type="parTrans" cxnId="{79CE4945-1199-402D-9D40-4AF5A12873D7}">
      <dgm:prSet/>
      <dgm:spPr/>
      <dgm:t>
        <a:bodyPr/>
        <a:lstStyle/>
        <a:p>
          <a:endParaRPr lang="en-US"/>
        </a:p>
      </dgm:t>
    </dgm:pt>
    <dgm:pt modelId="{3534C6A5-593C-407B-B313-3C8F25CB6178}" type="sibTrans" cxnId="{79CE4945-1199-402D-9D40-4AF5A12873D7}">
      <dgm:prSet/>
      <dgm:spPr/>
      <dgm:t>
        <a:bodyPr/>
        <a:lstStyle/>
        <a:p>
          <a:endParaRPr lang="en-US"/>
        </a:p>
      </dgm:t>
    </dgm:pt>
    <dgm:pt modelId="{7E3E1320-9A65-4E52-A673-2CE8F1FBA4AE}">
      <dgm:prSet/>
      <dgm:spPr/>
      <dgm:t>
        <a:bodyPr/>
        <a:lstStyle/>
        <a:p>
          <a:endParaRPr lang="en-US" dirty="0"/>
        </a:p>
      </dgm:t>
    </dgm:pt>
    <dgm:pt modelId="{4A6BB78B-53EE-4DCC-BBE8-2182EF374F6A}" type="parTrans" cxnId="{50B88DBC-9D55-4A10-8B35-80503F1C716D}">
      <dgm:prSet/>
      <dgm:spPr/>
      <dgm:t>
        <a:bodyPr/>
        <a:lstStyle/>
        <a:p>
          <a:endParaRPr lang="en-US"/>
        </a:p>
      </dgm:t>
    </dgm:pt>
    <dgm:pt modelId="{393E445C-6ECA-45C9-8722-ED7DC93C583C}" type="sibTrans" cxnId="{50B88DBC-9D55-4A10-8B35-80503F1C716D}">
      <dgm:prSet/>
      <dgm:spPr/>
      <dgm:t>
        <a:bodyPr/>
        <a:lstStyle/>
        <a:p>
          <a:endParaRPr lang="en-US"/>
        </a:p>
      </dgm:t>
    </dgm:pt>
    <dgm:pt modelId="{47448E64-1BFB-45DE-A84F-B2B005360E1A}" type="pres">
      <dgm:prSet presAssocID="{DBB5547F-AAA1-45FF-8B34-E745A2FEB4DA}" presName="composite" presStyleCnt="0">
        <dgm:presLayoutVars>
          <dgm:chMax val="1"/>
          <dgm:dir/>
          <dgm:resizeHandles val="exact"/>
        </dgm:presLayoutVars>
      </dgm:prSet>
      <dgm:spPr/>
      <dgm:t>
        <a:bodyPr/>
        <a:lstStyle/>
        <a:p>
          <a:endParaRPr lang="en-US"/>
        </a:p>
      </dgm:t>
    </dgm:pt>
    <dgm:pt modelId="{081679FB-083F-4838-B85F-8DFDE82E036E}" type="pres">
      <dgm:prSet presAssocID="{65496BC9-B53F-45A3-9145-5E3470BF4996}" presName="roof" presStyleLbl="dkBgShp" presStyleIdx="0" presStyleCnt="2"/>
      <dgm:spPr/>
      <dgm:t>
        <a:bodyPr/>
        <a:lstStyle/>
        <a:p>
          <a:endParaRPr lang="en-US"/>
        </a:p>
      </dgm:t>
    </dgm:pt>
    <dgm:pt modelId="{FBB77DE3-6FDD-4FE7-9B69-15501B4DF767}" type="pres">
      <dgm:prSet presAssocID="{65496BC9-B53F-45A3-9145-5E3470BF4996}" presName="pillars" presStyleCnt="0"/>
      <dgm:spPr/>
    </dgm:pt>
    <dgm:pt modelId="{2C186D20-E211-4373-B31B-7DD06687B364}" type="pres">
      <dgm:prSet presAssocID="{65496BC9-B53F-45A3-9145-5E3470BF4996}" presName="pillar1" presStyleLbl="node1" presStyleIdx="0" presStyleCnt="3">
        <dgm:presLayoutVars>
          <dgm:bulletEnabled val="1"/>
        </dgm:presLayoutVars>
      </dgm:prSet>
      <dgm:spPr/>
      <dgm:t>
        <a:bodyPr/>
        <a:lstStyle/>
        <a:p>
          <a:endParaRPr lang="en-US"/>
        </a:p>
      </dgm:t>
    </dgm:pt>
    <dgm:pt modelId="{547AF6D1-1930-4683-8587-34E9CF1CF78F}" type="pres">
      <dgm:prSet presAssocID="{08B35D7C-BF9E-4D37-BACA-C3704A77C69E}" presName="pillarX" presStyleLbl="node1" presStyleIdx="1" presStyleCnt="3">
        <dgm:presLayoutVars>
          <dgm:bulletEnabled val="1"/>
        </dgm:presLayoutVars>
      </dgm:prSet>
      <dgm:spPr/>
      <dgm:t>
        <a:bodyPr/>
        <a:lstStyle/>
        <a:p>
          <a:endParaRPr lang="en-US"/>
        </a:p>
      </dgm:t>
    </dgm:pt>
    <dgm:pt modelId="{B060B58D-9223-4DA3-A2E3-57D7D3379AE8}" type="pres">
      <dgm:prSet presAssocID="{65B9C060-04B8-4595-B299-3AC295F49F32}" presName="pillarX" presStyleLbl="node1" presStyleIdx="2" presStyleCnt="3">
        <dgm:presLayoutVars>
          <dgm:bulletEnabled val="1"/>
        </dgm:presLayoutVars>
      </dgm:prSet>
      <dgm:spPr/>
      <dgm:t>
        <a:bodyPr/>
        <a:lstStyle/>
        <a:p>
          <a:endParaRPr lang="en-US"/>
        </a:p>
      </dgm:t>
    </dgm:pt>
    <dgm:pt modelId="{988E675C-E727-465B-825F-5E10FCA30128}" type="pres">
      <dgm:prSet presAssocID="{65496BC9-B53F-45A3-9145-5E3470BF4996}" presName="base" presStyleLbl="dkBgShp" presStyleIdx="1" presStyleCnt="2"/>
      <dgm:spPr>
        <a:solidFill>
          <a:schemeClr val="accent4">
            <a:lumMod val="20000"/>
            <a:lumOff val="80000"/>
          </a:schemeClr>
        </a:solidFill>
      </dgm:spPr>
    </dgm:pt>
  </dgm:ptLst>
  <dgm:cxnLst>
    <dgm:cxn modelId="{79CE4945-1199-402D-9D40-4AF5A12873D7}" srcId="{65496BC9-B53F-45A3-9145-5E3470BF4996}" destId="{65B9C060-04B8-4595-B299-3AC295F49F32}" srcOrd="2" destOrd="0" parTransId="{B8572F31-9DA2-4ADF-AC87-D04F0B469929}" sibTransId="{3534C6A5-593C-407B-B313-3C8F25CB6178}"/>
    <dgm:cxn modelId="{2B47CB0B-F7CD-4FDA-B144-2D1BBA1596DA}" type="presOf" srcId="{65496BC9-B53F-45A3-9145-5E3470BF4996}" destId="{081679FB-083F-4838-B85F-8DFDE82E036E}" srcOrd="0" destOrd="0" presId="urn:microsoft.com/office/officeart/2005/8/layout/hList3"/>
    <dgm:cxn modelId="{1361AD37-EAD8-4575-9D34-E58A7F64E93A}" type="presOf" srcId="{DBB5547F-AAA1-45FF-8B34-E745A2FEB4DA}" destId="{47448E64-1BFB-45DE-A84F-B2B005360E1A}" srcOrd="0" destOrd="0" presId="urn:microsoft.com/office/officeart/2005/8/layout/hList3"/>
    <dgm:cxn modelId="{38F39924-D4E0-471E-99BA-13F0C21B421E}" type="presOf" srcId="{08B35D7C-BF9E-4D37-BACA-C3704A77C69E}" destId="{547AF6D1-1930-4683-8587-34E9CF1CF78F}" srcOrd="0" destOrd="0" presId="urn:microsoft.com/office/officeart/2005/8/layout/hList3"/>
    <dgm:cxn modelId="{0BA6B94F-B6B8-4073-8009-3A83C9F133C0}" srcId="{DBB5547F-AAA1-45FF-8B34-E745A2FEB4DA}" destId="{65496BC9-B53F-45A3-9145-5E3470BF4996}" srcOrd="0" destOrd="0" parTransId="{6167174A-AEB6-401E-A6AD-021AB291D9D7}" sibTransId="{58D618D0-C9E1-4ACC-B489-364924CFF267}"/>
    <dgm:cxn modelId="{5A3CDC26-8C4B-4ABA-9C84-824715EF43E9}" type="presOf" srcId="{65B9C060-04B8-4595-B299-3AC295F49F32}" destId="{B060B58D-9223-4DA3-A2E3-57D7D3379AE8}" srcOrd="0" destOrd="0" presId="urn:microsoft.com/office/officeart/2005/8/layout/hList3"/>
    <dgm:cxn modelId="{85D2C8A3-E347-413A-9927-3B6528DC6696}" srcId="{65496BC9-B53F-45A3-9145-5E3470BF4996}" destId="{16D5BB2A-F8A7-45D1-AA42-97F964A5B7B6}" srcOrd="0" destOrd="0" parTransId="{56534731-3E04-4EAF-9CA2-472A589896AB}" sibTransId="{BA42630E-32D9-4CDF-ADA5-BBA746BE308B}"/>
    <dgm:cxn modelId="{50B88DBC-9D55-4A10-8B35-80503F1C716D}" srcId="{DBB5547F-AAA1-45FF-8B34-E745A2FEB4DA}" destId="{7E3E1320-9A65-4E52-A673-2CE8F1FBA4AE}" srcOrd="1" destOrd="0" parTransId="{4A6BB78B-53EE-4DCC-BBE8-2182EF374F6A}" sibTransId="{393E445C-6ECA-45C9-8722-ED7DC93C583C}"/>
    <dgm:cxn modelId="{0F896128-ABFD-4021-BEE0-2C72E27DDB5E}" srcId="{65496BC9-B53F-45A3-9145-5E3470BF4996}" destId="{08B35D7C-BF9E-4D37-BACA-C3704A77C69E}" srcOrd="1" destOrd="0" parTransId="{D103A271-25C6-4822-8E88-16CCC30F385F}" sibTransId="{B29BB583-5767-4D5E-AE4A-6BF6184816E6}"/>
    <dgm:cxn modelId="{C7F2077F-6EC8-4695-9CD8-DD3CCD627CAD}" type="presOf" srcId="{16D5BB2A-F8A7-45D1-AA42-97F964A5B7B6}" destId="{2C186D20-E211-4373-B31B-7DD06687B364}" srcOrd="0" destOrd="0" presId="urn:microsoft.com/office/officeart/2005/8/layout/hList3"/>
    <dgm:cxn modelId="{6CAC717E-9A7E-44F0-91D1-A9E301043479}" type="presParOf" srcId="{47448E64-1BFB-45DE-A84F-B2B005360E1A}" destId="{081679FB-083F-4838-B85F-8DFDE82E036E}" srcOrd="0" destOrd="0" presId="urn:microsoft.com/office/officeart/2005/8/layout/hList3"/>
    <dgm:cxn modelId="{34C3BD0D-FA7B-46D6-994A-330D405289DC}" type="presParOf" srcId="{47448E64-1BFB-45DE-A84F-B2B005360E1A}" destId="{FBB77DE3-6FDD-4FE7-9B69-15501B4DF767}" srcOrd="1" destOrd="0" presId="urn:microsoft.com/office/officeart/2005/8/layout/hList3"/>
    <dgm:cxn modelId="{8D7BB028-1DE5-47FA-A85B-49F9821DEC29}" type="presParOf" srcId="{FBB77DE3-6FDD-4FE7-9B69-15501B4DF767}" destId="{2C186D20-E211-4373-B31B-7DD06687B364}" srcOrd="0" destOrd="0" presId="urn:microsoft.com/office/officeart/2005/8/layout/hList3"/>
    <dgm:cxn modelId="{986B12E7-0C9B-492A-9512-E6C303CE4D36}" type="presParOf" srcId="{FBB77DE3-6FDD-4FE7-9B69-15501B4DF767}" destId="{547AF6D1-1930-4683-8587-34E9CF1CF78F}" srcOrd="1" destOrd="0" presId="urn:microsoft.com/office/officeart/2005/8/layout/hList3"/>
    <dgm:cxn modelId="{12B0C035-3D4F-4065-ADE4-BBF973A7920D}" type="presParOf" srcId="{FBB77DE3-6FDD-4FE7-9B69-15501B4DF767}" destId="{B060B58D-9223-4DA3-A2E3-57D7D3379AE8}" srcOrd="2" destOrd="0" presId="urn:microsoft.com/office/officeart/2005/8/layout/hList3"/>
    <dgm:cxn modelId="{B9D8A8EC-7268-4E59-887A-00FCF9F4FFF9}" type="presParOf" srcId="{47448E64-1BFB-45DE-A84F-B2B005360E1A}" destId="{988E675C-E727-465B-825F-5E10FCA30128}" srcOrd="2" destOrd="0" presId="urn:microsoft.com/office/officeart/2005/8/layout/hList3"/>
  </dgm:cxnLst>
  <dgm:bg>
    <a:solidFill>
      <a:schemeClr val="accent4">
        <a:lumMod val="20000"/>
        <a:lumOff val="8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531245-1931-4A43-999D-E9E5623DD461}"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en-US"/>
        </a:p>
      </dgm:t>
    </dgm:pt>
    <dgm:pt modelId="{D5F68715-C943-4BDC-9D88-CD63357AD2CE}">
      <dgm:prSet phldrT="[Text]" custT="1"/>
      <dgm:spPr>
        <a:solidFill>
          <a:schemeClr val="accent4">
            <a:lumMod val="20000"/>
            <a:lumOff val="80000"/>
          </a:schemeClr>
        </a:solidFill>
      </dgm:spPr>
      <dgm:t>
        <a:bodyPr/>
        <a:lstStyle/>
        <a:p>
          <a:r>
            <a:rPr lang="en-US" sz="1400" b="1" dirty="0" smtClean="0">
              <a:solidFill>
                <a:schemeClr val="accent2">
                  <a:lumMod val="50000"/>
                </a:schemeClr>
              </a:solidFill>
              <a:latin typeface="Cambria" pitchFamily="18" charset="0"/>
            </a:rPr>
            <a:t>National cultural institutions</a:t>
          </a:r>
          <a:endParaRPr lang="en-US" sz="1400" b="1" dirty="0">
            <a:solidFill>
              <a:schemeClr val="accent2">
                <a:lumMod val="50000"/>
              </a:schemeClr>
            </a:solidFill>
          </a:endParaRPr>
        </a:p>
      </dgm:t>
    </dgm:pt>
    <dgm:pt modelId="{5D72A93E-467C-462E-8982-0EE10A067750}" type="parTrans" cxnId="{DF30C5F6-4EB1-46DC-93B8-CE40DBE20F4D}">
      <dgm:prSet/>
      <dgm:spPr/>
      <dgm:t>
        <a:bodyPr/>
        <a:lstStyle/>
        <a:p>
          <a:endParaRPr lang="en-US"/>
        </a:p>
      </dgm:t>
    </dgm:pt>
    <dgm:pt modelId="{AE75C9EC-7451-4C1B-A204-0AA45DFC5B0A}" type="sibTrans" cxnId="{DF30C5F6-4EB1-46DC-93B8-CE40DBE20F4D}">
      <dgm:prSet/>
      <dgm:spPr/>
      <dgm:t>
        <a:bodyPr/>
        <a:lstStyle/>
        <a:p>
          <a:endParaRPr lang="en-US"/>
        </a:p>
      </dgm:t>
    </dgm:pt>
    <dgm:pt modelId="{46EC4111-CFA4-48D6-940D-028D21D36BC3}">
      <dgm:prSet phldrT="[Text]" custT="1"/>
      <dgm:spPr>
        <a:solidFill>
          <a:schemeClr val="accent4">
            <a:lumMod val="20000"/>
            <a:lumOff val="80000"/>
          </a:schemeClr>
        </a:solidFill>
      </dgm:spPr>
      <dgm:t>
        <a:bodyPr/>
        <a:lstStyle/>
        <a:p>
          <a:pPr algn="ctr"/>
          <a:r>
            <a:rPr lang="en-US" sz="1400" dirty="0" smtClean="0">
              <a:solidFill>
                <a:schemeClr val="accent2">
                  <a:lumMod val="50000"/>
                </a:schemeClr>
              </a:solidFill>
              <a:latin typeface="Cambria" pitchFamily="18" charset="0"/>
            </a:rPr>
            <a:t>Public institutions in the field of cultural and artistic creativity:</a:t>
          </a:r>
          <a:endParaRPr lang="sr-Latn-CS" sz="1400" dirty="0" smtClean="0">
            <a:solidFill>
              <a:schemeClr val="accent2">
                <a:lumMod val="50000"/>
              </a:schemeClr>
            </a:solidFill>
            <a:latin typeface="Cambria" pitchFamily="18" charset="0"/>
          </a:endParaRPr>
        </a:p>
        <a:p>
          <a:pPr algn="ctr"/>
          <a:r>
            <a:rPr lang="en-US" sz="1400" dirty="0" smtClean="0">
              <a:solidFill>
                <a:schemeClr val="accent2">
                  <a:lumMod val="50000"/>
                </a:schemeClr>
              </a:solidFill>
              <a:latin typeface="Cambria" pitchFamily="18" charset="0"/>
            </a:rPr>
            <a:t>The Royal Theatre</a:t>
          </a:r>
          <a:r>
            <a:rPr lang="sr-Latn-CS" sz="1400" dirty="0" smtClean="0">
              <a:solidFill>
                <a:schemeClr val="accent2">
                  <a:lumMod val="50000"/>
                </a:schemeClr>
              </a:solidFill>
              <a:latin typeface="Cambria" pitchFamily="18" charset="0"/>
            </a:rPr>
            <a:t> </a:t>
          </a:r>
          <a:r>
            <a:rPr lang="sr-Latn-CS" sz="1400" i="1" dirty="0" smtClean="0">
              <a:solidFill>
                <a:schemeClr val="accent2">
                  <a:lumMod val="50000"/>
                </a:schemeClr>
              </a:solidFill>
              <a:latin typeface="Cambria" pitchFamily="18" charset="0"/>
            </a:rPr>
            <a:t>Zetski dom</a:t>
          </a:r>
          <a:r>
            <a:rPr lang="sr-Latn-CS" sz="1400" dirty="0" smtClean="0">
              <a:solidFill>
                <a:schemeClr val="accent2">
                  <a:lumMod val="50000"/>
                </a:schemeClr>
              </a:solidFill>
              <a:latin typeface="Cambria" pitchFamily="18" charset="0"/>
            </a:rPr>
            <a:t>; </a:t>
          </a:r>
          <a:endParaRPr lang="en-US" sz="1400" dirty="0" smtClean="0">
            <a:solidFill>
              <a:schemeClr val="accent2">
                <a:lumMod val="50000"/>
              </a:schemeClr>
            </a:solidFill>
            <a:latin typeface="Cambria" pitchFamily="18" charset="0"/>
          </a:endParaRPr>
        </a:p>
        <a:p>
          <a:pPr algn="ctr"/>
          <a:r>
            <a:rPr lang="en-US" sz="1400" dirty="0" smtClean="0">
              <a:solidFill>
                <a:schemeClr val="accent2">
                  <a:lumMod val="50000"/>
                </a:schemeClr>
              </a:solidFill>
              <a:latin typeface="Cambria" pitchFamily="18" charset="0"/>
            </a:rPr>
            <a:t>Montenegrin National Theatre</a:t>
          </a:r>
          <a:r>
            <a:rPr lang="sr-Latn-CS" sz="1400" dirty="0" smtClean="0">
              <a:solidFill>
                <a:schemeClr val="accent2">
                  <a:lumMod val="50000"/>
                </a:schemeClr>
              </a:solidFill>
              <a:latin typeface="Cambria" pitchFamily="18" charset="0"/>
            </a:rPr>
            <a:t>; </a:t>
          </a:r>
          <a:endParaRPr lang="en-US" sz="1400" dirty="0" smtClean="0">
            <a:solidFill>
              <a:schemeClr val="accent2">
                <a:lumMod val="50000"/>
              </a:schemeClr>
            </a:solidFill>
            <a:latin typeface="Cambria" pitchFamily="18" charset="0"/>
          </a:endParaRPr>
        </a:p>
        <a:p>
          <a:pPr algn="ctr"/>
          <a:r>
            <a:rPr lang="en-US" sz="1400" dirty="0" smtClean="0">
              <a:solidFill>
                <a:schemeClr val="accent2">
                  <a:lumMod val="50000"/>
                </a:schemeClr>
              </a:solidFill>
              <a:latin typeface="Cambria" pitchFamily="18" charset="0"/>
            </a:rPr>
            <a:t>Center of Contemporary Art of Montenegro</a:t>
          </a:r>
          <a:r>
            <a:rPr lang="sr-Latn-CS" sz="1400" dirty="0" smtClean="0">
              <a:solidFill>
                <a:schemeClr val="accent2">
                  <a:lumMod val="50000"/>
                </a:schemeClr>
              </a:solidFill>
              <a:latin typeface="Cambria" pitchFamily="18" charset="0"/>
            </a:rPr>
            <a:t>;</a:t>
          </a:r>
          <a:endParaRPr lang="en-US" sz="1400" dirty="0" smtClean="0">
            <a:solidFill>
              <a:schemeClr val="accent2">
                <a:lumMod val="50000"/>
              </a:schemeClr>
            </a:solidFill>
            <a:latin typeface="Cambria" pitchFamily="18" charset="0"/>
          </a:endParaRPr>
        </a:p>
        <a:p>
          <a:pPr algn="ctr"/>
          <a:r>
            <a:rPr lang="en-US" sz="1400" dirty="0" smtClean="0">
              <a:solidFill>
                <a:schemeClr val="accent2">
                  <a:lumMod val="50000"/>
                </a:schemeClr>
              </a:solidFill>
              <a:latin typeface="Cambria" pitchFamily="18" charset="0"/>
            </a:rPr>
            <a:t>Montenegrin Music Center</a:t>
          </a:r>
          <a:r>
            <a:rPr lang="sr-Latn-CS" sz="1400" dirty="0" smtClean="0">
              <a:solidFill>
                <a:schemeClr val="accent2">
                  <a:lumMod val="50000"/>
                </a:schemeClr>
              </a:solidFill>
              <a:latin typeface="Cambria" pitchFamily="18" charset="0"/>
            </a:rPr>
            <a:t>. </a:t>
          </a:r>
          <a:endParaRPr lang="en-US" sz="1400" dirty="0">
            <a:solidFill>
              <a:schemeClr val="accent2">
                <a:lumMod val="50000"/>
              </a:schemeClr>
            </a:solidFill>
          </a:endParaRPr>
        </a:p>
      </dgm:t>
    </dgm:pt>
    <dgm:pt modelId="{388E71F2-4C49-4556-816C-85D7FDD2BFD9}" type="parTrans" cxnId="{5CCE65EE-6475-41E0-A26F-9FDEF43CB90F}">
      <dgm:prSet/>
      <dgm:spPr/>
      <dgm:t>
        <a:bodyPr/>
        <a:lstStyle/>
        <a:p>
          <a:endParaRPr lang="en-US"/>
        </a:p>
      </dgm:t>
    </dgm:pt>
    <dgm:pt modelId="{8BF76E6C-4F21-484F-9352-ADB17E000964}" type="sibTrans" cxnId="{5CCE65EE-6475-41E0-A26F-9FDEF43CB90F}">
      <dgm:prSet/>
      <dgm:spPr/>
      <dgm:t>
        <a:bodyPr/>
        <a:lstStyle/>
        <a:p>
          <a:endParaRPr lang="en-US"/>
        </a:p>
      </dgm:t>
    </dgm:pt>
    <dgm:pt modelId="{9CBF1E3D-3830-4DCF-B85D-33C46BA37BD5}">
      <dgm:prSet phldrT="[Tex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Public institutions in the field of cultural heritage</a:t>
          </a:r>
          <a:r>
            <a:rPr lang="sr-Latn-CS" sz="1400" dirty="0" smtClean="0">
              <a:solidFill>
                <a:schemeClr val="accent2">
                  <a:lumMod val="50000"/>
                </a:schemeClr>
              </a:solidFill>
              <a:latin typeface="Cambria" pitchFamily="18" charset="0"/>
            </a:rPr>
            <a:t>:</a:t>
          </a:r>
        </a:p>
        <a:p>
          <a:r>
            <a:rPr lang="it-IT" sz="1400" dirty="0" smtClean="0">
              <a:solidFill>
                <a:schemeClr val="accent2">
                  <a:lumMod val="50000"/>
                </a:schemeClr>
              </a:solidFill>
              <a:latin typeface="Cambria" pitchFamily="18" charset="0"/>
            </a:rPr>
            <a:t>Center for Conservation and Archaeology of Montenegro;</a:t>
          </a:r>
          <a:endParaRPr lang="en-US" sz="1400" dirty="0" smtClean="0">
            <a:solidFill>
              <a:schemeClr val="accent2">
                <a:lumMod val="50000"/>
              </a:schemeClr>
            </a:solidFill>
            <a:latin typeface="Cambria" pitchFamily="18" charset="0"/>
          </a:endParaRPr>
        </a:p>
        <a:p>
          <a:r>
            <a:rPr lang="en-US" sz="1400" dirty="0" smtClean="0">
              <a:solidFill>
                <a:schemeClr val="accent2">
                  <a:lumMod val="50000"/>
                </a:schemeClr>
              </a:solidFill>
              <a:latin typeface="Cambria" pitchFamily="18" charset="0"/>
            </a:rPr>
            <a:t>National Museum of Montenegro;</a:t>
          </a:r>
        </a:p>
        <a:p>
          <a:r>
            <a:rPr lang="en-US" sz="1400" dirty="0" smtClean="0">
              <a:solidFill>
                <a:schemeClr val="accent2">
                  <a:lumMod val="50000"/>
                </a:schemeClr>
              </a:solidFill>
              <a:latin typeface="Cambria" pitchFamily="18" charset="0"/>
            </a:rPr>
            <a:t>Maritime Museum of Montenegro;</a:t>
          </a:r>
        </a:p>
        <a:p>
          <a:r>
            <a:rPr lang="en-US" sz="1400" dirty="0" smtClean="0">
              <a:solidFill>
                <a:schemeClr val="accent2">
                  <a:lumMod val="50000"/>
                </a:schemeClr>
              </a:solidFill>
              <a:latin typeface="Cambria" pitchFamily="18" charset="0"/>
            </a:rPr>
            <a:t>Museum of Natural History of Montenegro ;</a:t>
          </a:r>
        </a:p>
        <a:p>
          <a:r>
            <a:rPr lang="en-US" sz="1400" dirty="0" smtClean="0">
              <a:solidFill>
                <a:schemeClr val="accent2">
                  <a:lumMod val="50000"/>
                </a:schemeClr>
              </a:solidFill>
              <a:latin typeface="Cambria" pitchFamily="18" charset="0"/>
            </a:rPr>
            <a:t>Montenegrin National Library</a:t>
          </a:r>
          <a:r>
            <a:rPr lang="pl-PL" sz="1400" dirty="0" smtClean="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a:t>
          </a:r>
          <a:r>
            <a:rPr lang="pl-PL" sz="1400" dirty="0" smtClean="0">
              <a:solidFill>
                <a:schemeClr val="accent2">
                  <a:lumMod val="50000"/>
                </a:schemeClr>
              </a:solidFill>
              <a:latin typeface="Cambria" pitchFamily="18" charset="0"/>
            </a:rPr>
            <a:t>Đurđe Crnojević“;</a:t>
          </a:r>
          <a:endParaRPr lang="en-US" sz="1400" dirty="0" smtClean="0">
            <a:solidFill>
              <a:schemeClr val="accent2">
                <a:lumMod val="50000"/>
              </a:schemeClr>
            </a:solidFill>
            <a:latin typeface="Cambria" pitchFamily="18" charset="0"/>
          </a:endParaRPr>
        </a:p>
        <a:p>
          <a:r>
            <a:rPr lang="en-US" sz="1400" dirty="0" smtClean="0">
              <a:solidFill>
                <a:schemeClr val="accent2">
                  <a:lumMod val="50000"/>
                </a:schemeClr>
              </a:solidFill>
              <a:latin typeface="Cambria" pitchFamily="18" charset="0"/>
            </a:rPr>
            <a:t>Montenegro State Lending Library for the Visually Impaired;</a:t>
          </a:r>
        </a:p>
        <a:p>
          <a:r>
            <a:rPr lang="en-US" sz="1400" dirty="0" smtClean="0">
              <a:solidFill>
                <a:schemeClr val="accent2">
                  <a:lumMod val="50000"/>
                </a:schemeClr>
              </a:solidFill>
              <a:latin typeface="Cambria" pitchFamily="18" charset="0"/>
            </a:rPr>
            <a:t>Montenegrin </a:t>
          </a:r>
          <a:r>
            <a:rPr lang="en-US" sz="1400" dirty="0" err="1" smtClean="0">
              <a:solidFill>
                <a:schemeClr val="accent2">
                  <a:lumMod val="50000"/>
                </a:schemeClr>
              </a:solidFill>
              <a:latin typeface="Cambria" pitchFamily="18" charset="0"/>
            </a:rPr>
            <a:t>Cinematheque</a:t>
          </a:r>
          <a:r>
            <a:rPr lang="en-US" sz="1400" dirty="0" smtClean="0">
              <a:solidFill>
                <a:schemeClr val="accent2">
                  <a:lumMod val="50000"/>
                </a:schemeClr>
              </a:solidFill>
              <a:latin typeface="Cambria" pitchFamily="18" charset="0"/>
            </a:rPr>
            <a:t>.</a:t>
          </a:r>
          <a:endParaRPr lang="en-US" sz="1400" dirty="0">
            <a:solidFill>
              <a:schemeClr val="accent2">
                <a:lumMod val="50000"/>
              </a:schemeClr>
            </a:solidFill>
          </a:endParaRPr>
        </a:p>
      </dgm:t>
    </dgm:pt>
    <dgm:pt modelId="{6CB3743E-986A-4E02-984F-84C249A84443}" type="parTrans" cxnId="{761A8B41-F62A-478E-BB76-3F5C1843C798}">
      <dgm:prSet/>
      <dgm:spPr/>
      <dgm:t>
        <a:bodyPr/>
        <a:lstStyle/>
        <a:p>
          <a:endParaRPr lang="en-US"/>
        </a:p>
      </dgm:t>
    </dgm:pt>
    <dgm:pt modelId="{CECC378B-9E72-4B5E-81C3-5E9E51794F4E}" type="sibTrans" cxnId="{761A8B41-F62A-478E-BB76-3F5C1843C798}">
      <dgm:prSet/>
      <dgm:spPr/>
      <dgm:t>
        <a:bodyPr/>
        <a:lstStyle/>
        <a:p>
          <a:endParaRPr lang="en-US"/>
        </a:p>
      </dgm:t>
    </dgm:pt>
    <dgm:pt modelId="{EFF610DF-71CA-49AE-A6AC-A4D03EB83341}">
      <dgm:prSet phldrT="[Text]" phldr="1"/>
      <dgm:spPr/>
      <dgm:t>
        <a:bodyPr/>
        <a:lstStyle/>
        <a:p>
          <a:endParaRPr lang="en-US" dirty="0"/>
        </a:p>
      </dgm:t>
    </dgm:pt>
    <dgm:pt modelId="{B9C6839F-63E8-4FD6-B37E-BBEEB1F915D7}" type="parTrans" cxnId="{741168C8-05DC-4CE5-BE00-BF1F7D222A20}">
      <dgm:prSet/>
      <dgm:spPr/>
      <dgm:t>
        <a:bodyPr/>
        <a:lstStyle/>
        <a:p>
          <a:endParaRPr lang="en-US"/>
        </a:p>
      </dgm:t>
    </dgm:pt>
    <dgm:pt modelId="{A15A37C0-78F9-477C-90F8-34BC67EC9CEA}" type="sibTrans" cxnId="{741168C8-05DC-4CE5-BE00-BF1F7D222A20}">
      <dgm:prSet/>
      <dgm:spPr/>
      <dgm:t>
        <a:bodyPr/>
        <a:lstStyle/>
        <a:p>
          <a:endParaRPr lang="en-US"/>
        </a:p>
      </dgm:t>
    </dgm:pt>
    <dgm:pt modelId="{874AFC6D-98BC-4D10-957B-7CF740D60A4D}">
      <dgm:prSet/>
      <dgm:spPr/>
      <dgm:t>
        <a:bodyPr/>
        <a:lstStyle/>
        <a:p>
          <a:endParaRPr lang="en-US" dirty="0"/>
        </a:p>
      </dgm:t>
    </dgm:pt>
    <dgm:pt modelId="{D897E53D-8E55-49E3-9C94-A3B7E96031B7}" type="parTrans" cxnId="{C4023D5D-4521-4670-BFFF-C6CF75B9FFDE}">
      <dgm:prSet/>
      <dgm:spPr/>
      <dgm:t>
        <a:bodyPr/>
        <a:lstStyle/>
        <a:p>
          <a:endParaRPr lang="en-US"/>
        </a:p>
      </dgm:t>
    </dgm:pt>
    <dgm:pt modelId="{831C32A9-A98C-4E6B-B145-195335687BB0}" type="sibTrans" cxnId="{C4023D5D-4521-4670-BFFF-C6CF75B9FFDE}">
      <dgm:prSet/>
      <dgm:spPr/>
      <dgm:t>
        <a:bodyPr/>
        <a:lstStyle/>
        <a:p>
          <a:endParaRPr lang="en-US"/>
        </a:p>
      </dgm:t>
    </dgm:pt>
    <dgm:pt modelId="{BE561F7A-995F-4D08-B6C3-FE71B0A57F81}" type="pres">
      <dgm:prSet presAssocID="{47531245-1931-4A43-999D-E9E5623DD461}" presName="composite" presStyleCnt="0">
        <dgm:presLayoutVars>
          <dgm:chMax val="1"/>
          <dgm:dir/>
          <dgm:resizeHandles val="exact"/>
        </dgm:presLayoutVars>
      </dgm:prSet>
      <dgm:spPr/>
      <dgm:t>
        <a:bodyPr/>
        <a:lstStyle/>
        <a:p>
          <a:endParaRPr lang="en-US"/>
        </a:p>
      </dgm:t>
    </dgm:pt>
    <dgm:pt modelId="{6A54E573-C02F-417C-BA44-E016E7403352}" type="pres">
      <dgm:prSet presAssocID="{D5F68715-C943-4BDC-9D88-CD63357AD2CE}" presName="roof" presStyleLbl="dkBgShp" presStyleIdx="0" presStyleCnt="2"/>
      <dgm:spPr/>
      <dgm:t>
        <a:bodyPr/>
        <a:lstStyle/>
        <a:p>
          <a:endParaRPr lang="en-US"/>
        </a:p>
      </dgm:t>
    </dgm:pt>
    <dgm:pt modelId="{E564307B-B139-4DC1-8B52-2405C6E122A2}" type="pres">
      <dgm:prSet presAssocID="{D5F68715-C943-4BDC-9D88-CD63357AD2CE}" presName="pillars" presStyleCnt="0"/>
      <dgm:spPr/>
      <dgm:t>
        <a:bodyPr/>
        <a:lstStyle/>
        <a:p>
          <a:endParaRPr lang="en-US"/>
        </a:p>
      </dgm:t>
    </dgm:pt>
    <dgm:pt modelId="{37466667-24CF-48C7-8017-32CE12A4B910}" type="pres">
      <dgm:prSet presAssocID="{D5F68715-C943-4BDC-9D88-CD63357AD2CE}" presName="pillar1" presStyleLbl="node1" presStyleIdx="0" presStyleCnt="3" custScaleX="99967" custScaleY="132503">
        <dgm:presLayoutVars>
          <dgm:bulletEnabled val="1"/>
        </dgm:presLayoutVars>
      </dgm:prSet>
      <dgm:spPr/>
      <dgm:t>
        <a:bodyPr/>
        <a:lstStyle/>
        <a:p>
          <a:endParaRPr lang="en-US"/>
        </a:p>
      </dgm:t>
    </dgm:pt>
    <dgm:pt modelId="{2952829B-4FD8-47F3-9CAF-75EFA90C6709}" type="pres">
      <dgm:prSet presAssocID="{9CBF1E3D-3830-4DCF-B85D-33C46BA37BD5}" presName="pillarX" presStyleLbl="node1" presStyleIdx="1" presStyleCnt="3" custScaleY="132377">
        <dgm:presLayoutVars>
          <dgm:bulletEnabled val="1"/>
        </dgm:presLayoutVars>
      </dgm:prSet>
      <dgm:spPr/>
      <dgm:t>
        <a:bodyPr/>
        <a:lstStyle/>
        <a:p>
          <a:endParaRPr lang="en-US"/>
        </a:p>
      </dgm:t>
    </dgm:pt>
    <dgm:pt modelId="{0F307537-1BAE-4110-BB18-4F45703DF13C}" type="pres">
      <dgm:prSet presAssocID="{EFF610DF-71CA-49AE-A6AC-A4D03EB83341}" presName="pillarX" presStyleLbl="node1" presStyleIdx="2" presStyleCnt="3" custFlipHor="0" custScaleX="1213" custScaleY="132251">
        <dgm:presLayoutVars>
          <dgm:bulletEnabled val="1"/>
        </dgm:presLayoutVars>
      </dgm:prSet>
      <dgm:spPr/>
      <dgm:t>
        <a:bodyPr/>
        <a:lstStyle/>
        <a:p>
          <a:endParaRPr lang="en-US"/>
        </a:p>
      </dgm:t>
    </dgm:pt>
    <dgm:pt modelId="{8C67F225-70D9-481F-996A-47D5333B0F15}" type="pres">
      <dgm:prSet presAssocID="{D5F68715-C943-4BDC-9D88-CD63357AD2CE}" presName="base" presStyleLbl="dkBgShp" presStyleIdx="1" presStyleCnt="2" custFlipVert="1" custScaleY="36107" custLinFactY="100000" custLinFactNeighborX="14783" custLinFactNeighborY="167845"/>
      <dgm:spPr>
        <a:solidFill>
          <a:schemeClr val="accent6">
            <a:lumMod val="20000"/>
            <a:lumOff val="80000"/>
          </a:schemeClr>
        </a:solidFill>
        <a:ln>
          <a:solidFill>
            <a:schemeClr val="accent1"/>
          </a:solidFill>
        </a:ln>
      </dgm:spPr>
      <dgm:t>
        <a:bodyPr/>
        <a:lstStyle/>
        <a:p>
          <a:endParaRPr lang="en-US"/>
        </a:p>
      </dgm:t>
    </dgm:pt>
  </dgm:ptLst>
  <dgm:cxnLst>
    <dgm:cxn modelId="{741168C8-05DC-4CE5-BE00-BF1F7D222A20}" srcId="{D5F68715-C943-4BDC-9D88-CD63357AD2CE}" destId="{EFF610DF-71CA-49AE-A6AC-A4D03EB83341}" srcOrd="2" destOrd="0" parTransId="{B9C6839F-63E8-4FD6-B37E-BBEEB1F915D7}" sibTransId="{A15A37C0-78F9-477C-90F8-34BC67EC9CEA}"/>
    <dgm:cxn modelId="{5CCE65EE-6475-41E0-A26F-9FDEF43CB90F}" srcId="{D5F68715-C943-4BDC-9D88-CD63357AD2CE}" destId="{46EC4111-CFA4-48D6-940D-028D21D36BC3}" srcOrd="0" destOrd="0" parTransId="{388E71F2-4C49-4556-816C-85D7FDD2BFD9}" sibTransId="{8BF76E6C-4F21-484F-9352-ADB17E000964}"/>
    <dgm:cxn modelId="{E8A3F4A5-591E-469F-8604-52603DBD25B3}" type="presOf" srcId="{46EC4111-CFA4-48D6-940D-028D21D36BC3}" destId="{37466667-24CF-48C7-8017-32CE12A4B910}" srcOrd="0" destOrd="0" presId="urn:microsoft.com/office/officeart/2005/8/layout/hList3"/>
    <dgm:cxn modelId="{87E8AE62-EFEE-4D38-ABB2-84B938214424}" type="presOf" srcId="{D5F68715-C943-4BDC-9D88-CD63357AD2CE}" destId="{6A54E573-C02F-417C-BA44-E016E7403352}" srcOrd="0" destOrd="0" presId="urn:microsoft.com/office/officeart/2005/8/layout/hList3"/>
    <dgm:cxn modelId="{B118B0A8-B022-4E5C-A73C-CFEE3C4BDE1E}" type="presOf" srcId="{9CBF1E3D-3830-4DCF-B85D-33C46BA37BD5}" destId="{2952829B-4FD8-47F3-9CAF-75EFA90C6709}" srcOrd="0" destOrd="0" presId="urn:microsoft.com/office/officeart/2005/8/layout/hList3"/>
    <dgm:cxn modelId="{23A643B4-D405-40F6-BCA7-7A7D9CB7854A}" type="presOf" srcId="{47531245-1931-4A43-999D-E9E5623DD461}" destId="{BE561F7A-995F-4D08-B6C3-FE71B0A57F81}" srcOrd="0" destOrd="0" presId="urn:microsoft.com/office/officeart/2005/8/layout/hList3"/>
    <dgm:cxn modelId="{761A8B41-F62A-478E-BB76-3F5C1843C798}" srcId="{D5F68715-C943-4BDC-9D88-CD63357AD2CE}" destId="{9CBF1E3D-3830-4DCF-B85D-33C46BA37BD5}" srcOrd="1" destOrd="0" parTransId="{6CB3743E-986A-4E02-984F-84C249A84443}" sibTransId="{CECC378B-9E72-4B5E-81C3-5E9E51794F4E}"/>
    <dgm:cxn modelId="{A872DD5F-6613-47FF-870D-330E19EAA120}" type="presOf" srcId="{EFF610DF-71CA-49AE-A6AC-A4D03EB83341}" destId="{0F307537-1BAE-4110-BB18-4F45703DF13C}" srcOrd="0" destOrd="0" presId="urn:microsoft.com/office/officeart/2005/8/layout/hList3"/>
    <dgm:cxn modelId="{C4023D5D-4521-4670-BFFF-C6CF75B9FFDE}" srcId="{47531245-1931-4A43-999D-E9E5623DD461}" destId="{874AFC6D-98BC-4D10-957B-7CF740D60A4D}" srcOrd="1" destOrd="0" parTransId="{D897E53D-8E55-49E3-9C94-A3B7E96031B7}" sibTransId="{831C32A9-A98C-4E6B-B145-195335687BB0}"/>
    <dgm:cxn modelId="{DF30C5F6-4EB1-46DC-93B8-CE40DBE20F4D}" srcId="{47531245-1931-4A43-999D-E9E5623DD461}" destId="{D5F68715-C943-4BDC-9D88-CD63357AD2CE}" srcOrd="0" destOrd="0" parTransId="{5D72A93E-467C-462E-8982-0EE10A067750}" sibTransId="{AE75C9EC-7451-4C1B-A204-0AA45DFC5B0A}"/>
    <dgm:cxn modelId="{8C18B441-7059-4941-A704-C09D9BA727A8}" type="presParOf" srcId="{BE561F7A-995F-4D08-B6C3-FE71B0A57F81}" destId="{6A54E573-C02F-417C-BA44-E016E7403352}" srcOrd="0" destOrd="0" presId="urn:microsoft.com/office/officeart/2005/8/layout/hList3"/>
    <dgm:cxn modelId="{9C59DB2B-9E4F-4093-B25A-146D365F6862}" type="presParOf" srcId="{BE561F7A-995F-4D08-B6C3-FE71B0A57F81}" destId="{E564307B-B139-4DC1-8B52-2405C6E122A2}" srcOrd="1" destOrd="0" presId="urn:microsoft.com/office/officeart/2005/8/layout/hList3"/>
    <dgm:cxn modelId="{8482E7C5-7D63-45E6-8926-97096A85BE52}" type="presParOf" srcId="{E564307B-B139-4DC1-8B52-2405C6E122A2}" destId="{37466667-24CF-48C7-8017-32CE12A4B910}" srcOrd="0" destOrd="0" presId="urn:microsoft.com/office/officeart/2005/8/layout/hList3"/>
    <dgm:cxn modelId="{EE5A9D19-39A6-41C4-A54D-A886BD20AD27}" type="presParOf" srcId="{E564307B-B139-4DC1-8B52-2405C6E122A2}" destId="{2952829B-4FD8-47F3-9CAF-75EFA90C6709}" srcOrd="1" destOrd="0" presId="urn:microsoft.com/office/officeart/2005/8/layout/hList3"/>
    <dgm:cxn modelId="{15C71DA5-C071-48E1-AD10-064903502AAF}" type="presParOf" srcId="{E564307B-B139-4DC1-8B52-2405C6E122A2}" destId="{0F307537-1BAE-4110-BB18-4F45703DF13C}" srcOrd="2" destOrd="0" presId="urn:microsoft.com/office/officeart/2005/8/layout/hList3"/>
    <dgm:cxn modelId="{8E68C924-9950-41E6-A898-C5A68E91DA08}" type="presParOf" srcId="{BE561F7A-995F-4D08-B6C3-FE71B0A57F81}" destId="{8C67F225-70D9-481F-996A-47D5333B0F15}" srcOrd="2" destOrd="0" presId="urn:microsoft.com/office/officeart/2005/8/layout/hList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394E42-EE67-4006-A77D-BBA6951F64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0870CDA-180F-4257-9833-954C4C3B5DA7}">
      <dgm:prSet phldrT="[Text]" custT="1"/>
      <dgm:spPr>
        <a:solidFill>
          <a:schemeClr val="accent4">
            <a:lumMod val="20000"/>
            <a:lumOff val="80000"/>
          </a:schemeClr>
        </a:solidFill>
      </dgm:spPr>
      <dgm:t>
        <a:bodyPr/>
        <a:lstStyle/>
        <a:p>
          <a:pPr algn="ctr"/>
          <a:r>
            <a:rPr lang="en-US" sz="1600" b="1" dirty="0" smtClean="0">
              <a:solidFill>
                <a:schemeClr val="accent2">
                  <a:lumMod val="50000"/>
                </a:schemeClr>
              </a:solidFill>
              <a:latin typeface="Cambria" pitchFamily="18" charset="0"/>
            </a:rPr>
            <a:t>Municipal public institutions</a:t>
          </a:r>
          <a:endParaRPr lang="en-US" sz="1600" b="1" dirty="0">
            <a:solidFill>
              <a:schemeClr val="accent2">
                <a:lumMod val="50000"/>
              </a:schemeClr>
            </a:solidFill>
            <a:latin typeface="Cambria" pitchFamily="18" charset="0"/>
          </a:endParaRPr>
        </a:p>
      </dgm:t>
    </dgm:pt>
    <dgm:pt modelId="{54B60651-67CE-4475-9A40-586946ACBE05}" type="parTrans" cxnId="{3A9AF3CC-E9D6-407B-ADDC-F745658A29BE}">
      <dgm:prSet/>
      <dgm:spPr/>
      <dgm:t>
        <a:bodyPr/>
        <a:lstStyle/>
        <a:p>
          <a:endParaRPr lang="en-US"/>
        </a:p>
      </dgm:t>
    </dgm:pt>
    <dgm:pt modelId="{373627E2-940E-4F6F-ABC1-8891195F44AE}" type="sibTrans" cxnId="{3A9AF3CC-E9D6-407B-ADDC-F745658A29BE}">
      <dgm:prSet/>
      <dgm:spPr/>
      <dgm:t>
        <a:bodyPr/>
        <a:lstStyle/>
        <a:p>
          <a:endParaRPr lang="en-US"/>
        </a:p>
      </dgm:t>
    </dgm:pt>
    <dgm:pt modelId="{D13E0319-52F0-4AEC-A62A-B135442D3610}">
      <dgm:prSe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Encompassing work in the following cultural fields: library, museum and gallery practice, music and stage arts, theatre presentation and production, film screening, amateur practice, publishing</a:t>
          </a:r>
          <a:r>
            <a:rPr lang="x-none" sz="1400" smtClean="0">
              <a:solidFill>
                <a:schemeClr val="accent2">
                  <a:lumMod val="50000"/>
                </a:schemeClr>
              </a:solidFill>
              <a:latin typeface="Cambria" pitchFamily="18" charset="0"/>
            </a:rPr>
            <a:t>,</a:t>
          </a:r>
          <a:r>
            <a:rPr lang="en-US" sz="1400" dirty="0" smtClean="0">
              <a:solidFill>
                <a:schemeClr val="accent2">
                  <a:lumMod val="50000"/>
                </a:schemeClr>
              </a:solidFill>
              <a:latin typeface="Cambria" pitchFamily="18" charset="0"/>
            </a:rPr>
            <a:t> book promotion etc.</a:t>
          </a:r>
          <a:endParaRPr lang="x-none" sz="1400" dirty="0" smtClean="0">
            <a:solidFill>
              <a:schemeClr val="accent2">
                <a:lumMod val="50000"/>
              </a:schemeClr>
            </a:solidFill>
            <a:latin typeface="Cambria" pitchFamily="18" charset="0"/>
          </a:endParaRPr>
        </a:p>
      </dgm:t>
    </dgm:pt>
    <dgm:pt modelId="{C8D7BC60-351E-44E9-891C-617889D5CEC4}" type="parTrans" cxnId="{0E5D56F3-2E98-495D-8496-496F9A0DDF4D}">
      <dgm:prSet/>
      <dgm:spPr/>
      <dgm:t>
        <a:bodyPr/>
        <a:lstStyle/>
        <a:p>
          <a:endParaRPr lang="en-US"/>
        </a:p>
      </dgm:t>
    </dgm:pt>
    <dgm:pt modelId="{6B6B3CD8-C6FD-4123-91A2-180660DD86D6}" type="sibTrans" cxnId="{0E5D56F3-2E98-495D-8496-496F9A0DDF4D}">
      <dgm:prSet/>
      <dgm:spPr/>
      <dgm:t>
        <a:bodyPr/>
        <a:lstStyle/>
        <a:p>
          <a:endParaRPr lang="en-US"/>
        </a:p>
      </dgm:t>
    </dgm:pt>
    <dgm:pt modelId="{80E0401B-EB68-4124-A4A8-F88B4C1740C5}">
      <dgm:prSe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Unique and complex cultural institutions</a:t>
          </a:r>
        </a:p>
      </dgm:t>
    </dgm:pt>
    <dgm:pt modelId="{2B9EF36C-456C-49CB-AAE8-CC8655FAB94D}" type="sibTrans" cxnId="{CB4C2DCD-0072-4B95-9D4B-0117F141C396}">
      <dgm:prSet/>
      <dgm:spPr/>
      <dgm:t>
        <a:bodyPr/>
        <a:lstStyle/>
        <a:p>
          <a:endParaRPr lang="en-US"/>
        </a:p>
      </dgm:t>
    </dgm:pt>
    <dgm:pt modelId="{2DF2F2EA-C952-4C66-8B42-77529A2103C0}" type="parTrans" cxnId="{CB4C2DCD-0072-4B95-9D4B-0117F141C396}">
      <dgm:prSet/>
      <dgm:spPr/>
      <dgm:t>
        <a:bodyPr/>
        <a:lstStyle/>
        <a:p>
          <a:endParaRPr lang="en-US"/>
        </a:p>
      </dgm:t>
    </dgm:pt>
    <dgm:pt modelId="{CB7EACAE-21E3-4DD4-AB1B-23A69A14A4D1}">
      <dgm:prSet custT="1"/>
      <dgm:spPr>
        <a:solidFill>
          <a:schemeClr val="accent4">
            <a:lumMod val="20000"/>
            <a:lumOff val="80000"/>
          </a:schemeClr>
        </a:solidFill>
      </dgm:spPr>
      <dgm:t>
        <a:bodyPr/>
        <a:lstStyle/>
        <a:p>
          <a:r>
            <a:rPr lang="en-US" sz="1400" dirty="0" smtClean="0">
              <a:solidFill>
                <a:schemeClr val="accent2">
                  <a:lumMod val="50000"/>
                </a:schemeClr>
              </a:solidFill>
              <a:latin typeface="Cambria" pitchFamily="18" charset="0"/>
            </a:rPr>
            <a:t>Total number of municipal public institutions working in the field of cultural and artistic creativity and cultural heritage is </a:t>
          </a:r>
          <a:r>
            <a:rPr lang="x-none" sz="1400" smtClean="0">
              <a:solidFill>
                <a:schemeClr val="accent2">
                  <a:lumMod val="50000"/>
                </a:schemeClr>
              </a:solidFill>
              <a:latin typeface="Cambria" pitchFamily="18" charset="0"/>
            </a:rPr>
            <a:t>40 </a:t>
          </a:r>
          <a:r>
            <a:rPr lang="en-US" sz="1400" dirty="0" smtClean="0">
              <a:solidFill>
                <a:schemeClr val="accent2">
                  <a:lumMod val="50000"/>
                </a:schemeClr>
              </a:solidFill>
              <a:latin typeface="Cambria" pitchFamily="18" charset="0"/>
            </a:rPr>
            <a:t>in</a:t>
          </a:r>
          <a:r>
            <a:rPr lang="x-none" sz="1400" smtClean="0">
              <a:solidFill>
                <a:schemeClr val="accent2">
                  <a:lumMod val="50000"/>
                </a:schemeClr>
              </a:solidFill>
              <a:latin typeface="Cambria" pitchFamily="18" charset="0"/>
            </a:rPr>
            <a:t> 21 </a:t>
          </a:r>
          <a:r>
            <a:rPr lang="en-US" sz="1400" dirty="0" smtClean="0">
              <a:solidFill>
                <a:schemeClr val="accent2">
                  <a:lumMod val="50000"/>
                </a:schemeClr>
              </a:solidFill>
              <a:latin typeface="Cambria" pitchFamily="18" charset="0"/>
            </a:rPr>
            <a:t>municipalities of Montenegro</a:t>
          </a:r>
          <a:r>
            <a:rPr lang="x-none" sz="1400" smtClean="0">
              <a:solidFill>
                <a:schemeClr val="accent2">
                  <a:lumMod val="50000"/>
                </a:schemeClr>
              </a:solidFill>
              <a:latin typeface="Cambria" pitchFamily="18" charset="0"/>
            </a:rPr>
            <a:t>. </a:t>
          </a:r>
          <a:endParaRPr lang="en-US" sz="1400" dirty="0" smtClean="0">
            <a:solidFill>
              <a:schemeClr val="accent2">
                <a:lumMod val="50000"/>
              </a:schemeClr>
            </a:solidFill>
            <a:latin typeface="Cambria" pitchFamily="18" charset="0"/>
          </a:endParaRPr>
        </a:p>
      </dgm:t>
    </dgm:pt>
    <dgm:pt modelId="{511E5494-E396-46F9-91A2-631E6AB36BC2}" type="parTrans" cxnId="{57B42231-E6B0-4D95-9630-8D3A718418A7}">
      <dgm:prSet/>
      <dgm:spPr/>
      <dgm:t>
        <a:bodyPr/>
        <a:lstStyle/>
        <a:p>
          <a:endParaRPr lang="en-US"/>
        </a:p>
      </dgm:t>
    </dgm:pt>
    <dgm:pt modelId="{069B85B7-81EC-4012-A17B-C59142BC8921}" type="sibTrans" cxnId="{57B42231-E6B0-4D95-9630-8D3A718418A7}">
      <dgm:prSet/>
      <dgm:spPr/>
      <dgm:t>
        <a:bodyPr/>
        <a:lstStyle/>
        <a:p>
          <a:endParaRPr lang="en-US"/>
        </a:p>
      </dgm:t>
    </dgm:pt>
    <dgm:pt modelId="{02FEE03C-5879-4FE2-8E80-8AA6A95D6971}">
      <dgm:prSet custT="1"/>
      <dgm:spPr>
        <a:solidFill>
          <a:schemeClr val="accent4">
            <a:lumMod val="20000"/>
            <a:lumOff val="80000"/>
          </a:schemeClr>
        </a:solidFill>
      </dgm:spPr>
      <dgm:t>
        <a:bodyPr/>
        <a:lstStyle/>
        <a:p>
          <a:pPr algn="ctr"/>
          <a:r>
            <a:rPr lang="en-US" sz="1600" b="1" dirty="0" smtClean="0">
              <a:solidFill>
                <a:schemeClr val="accent2">
                  <a:lumMod val="50000"/>
                </a:schemeClr>
              </a:solidFill>
              <a:latin typeface="Cambria" pitchFamily="18" charset="0"/>
            </a:rPr>
            <a:t>Nongovernmental organizations</a:t>
          </a:r>
          <a:endParaRPr lang="sr-Latn-CS" sz="1600" b="1" dirty="0" smtClean="0">
            <a:solidFill>
              <a:schemeClr val="accent2">
                <a:lumMod val="50000"/>
              </a:schemeClr>
            </a:solidFill>
            <a:latin typeface="Cambria" pitchFamily="18" charset="0"/>
          </a:endParaRPr>
        </a:p>
      </dgm:t>
    </dgm:pt>
    <dgm:pt modelId="{344D01E6-490D-4812-A4C0-19544C75CCE2}" type="parTrans" cxnId="{610C5125-D226-4A99-A696-07EC6DBD7361}">
      <dgm:prSet/>
      <dgm:spPr/>
      <dgm:t>
        <a:bodyPr/>
        <a:lstStyle/>
        <a:p>
          <a:endParaRPr lang="en-US"/>
        </a:p>
      </dgm:t>
    </dgm:pt>
    <dgm:pt modelId="{B4476A2D-700C-4469-B970-77B1BB6128C0}" type="sibTrans" cxnId="{610C5125-D226-4A99-A696-07EC6DBD7361}">
      <dgm:prSet/>
      <dgm:spPr/>
      <dgm:t>
        <a:bodyPr/>
        <a:lstStyle/>
        <a:p>
          <a:endParaRPr lang="en-US"/>
        </a:p>
      </dgm:t>
    </dgm:pt>
    <dgm:pt modelId="{C248D957-A75C-4E38-AE4F-2BAB109FE4F4}" type="pres">
      <dgm:prSet presAssocID="{2F394E42-EE67-4006-A77D-BBA6951F6437}" presName="linear" presStyleCnt="0">
        <dgm:presLayoutVars>
          <dgm:animLvl val="lvl"/>
          <dgm:resizeHandles val="exact"/>
        </dgm:presLayoutVars>
      </dgm:prSet>
      <dgm:spPr/>
      <dgm:t>
        <a:bodyPr/>
        <a:lstStyle/>
        <a:p>
          <a:endParaRPr lang="en-US"/>
        </a:p>
      </dgm:t>
    </dgm:pt>
    <dgm:pt modelId="{B81CD636-9AE3-439D-AF56-4592C1E63ADE}" type="pres">
      <dgm:prSet presAssocID="{F0870CDA-180F-4257-9833-954C4C3B5DA7}" presName="parentText" presStyleLbl="node1" presStyleIdx="0" presStyleCnt="5">
        <dgm:presLayoutVars>
          <dgm:chMax val="0"/>
          <dgm:bulletEnabled val="1"/>
        </dgm:presLayoutVars>
      </dgm:prSet>
      <dgm:spPr/>
      <dgm:t>
        <a:bodyPr/>
        <a:lstStyle/>
        <a:p>
          <a:endParaRPr lang="en-US"/>
        </a:p>
      </dgm:t>
    </dgm:pt>
    <dgm:pt modelId="{9EAF23AA-C719-41A2-A16A-B54DE170D70A}" type="pres">
      <dgm:prSet presAssocID="{373627E2-940E-4F6F-ABC1-8891195F44AE}" presName="spacer" presStyleCnt="0"/>
      <dgm:spPr/>
    </dgm:pt>
    <dgm:pt modelId="{ED96B8BB-4214-4755-AC2A-5A0744C37207}" type="pres">
      <dgm:prSet presAssocID="{80E0401B-EB68-4124-A4A8-F88B4C1740C5}" presName="parentText" presStyleLbl="node1" presStyleIdx="1" presStyleCnt="5">
        <dgm:presLayoutVars>
          <dgm:chMax val="0"/>
          <dgm:bulletEnabled val="1"/>
        </dgm:presLayoutVars>
      </dgm:prSet>
      <dgm:spPr/>
      <dgm:t>
        <a:bodyPr/>
        <a:lstStyle/>
        <a:p>
          <a:endParaRPr lang="en-US"/>
        </a:p>
      </dgm:t>
    </dgm:pt>
    <dgm:pt modelId="{7B181A4F-5853-495A-9598-616ABB177B0E}" type="pres">
      <dgm:prSet presAssocID="{2B9EF36C-456C-49CB-AAE8-CC8655FAB94D}" presName="spacer" presStyleCnt="0"/>
      <dgm:spPr/>
    </dgm:pt>
    <dgm:pt modelId="{4A963EC3-0C92-4FF0-8272-E7EC85402ACA}" type="pres">
      <dgm:prSet presAssocID="{D13E0319-52F0-4AEC-A62A-B135442D3610}" presName="parentText" presStyleLbl="node1" presStyleIdx="2" presStyleCnt="5">
        <dgm:presLayoutVars>
          <dgm:chMax val="0"/>
          <dgm:bulletEnabled val="1"/>
        </dgm:presLayoutVars>
      </dgm:prSet>
      <dgm:spPr/>
      <dgm:t>
        <a:bodyPr/>
        <a:lstStyle/>
        <a:p>
          <a:endParaRPr lang="en-US"/>
        </a:p>
      </dgm:t>
    </dgm:pt>
    <dgm:pt modelId="{29A0E503-F736-4CD2-897A-8C1FC75E51F2}" type="pres">
      <dgm:prSet presAssocID="{6B6B3CD8-C6FD-4123-91A2-180660DD86D6}" presName="spacer" presStyleCnt="0"/>
      <dgm:spPr/>
    </dgm:pt>
    <dgm:pt modelId="{3C3F881D-A445-45C7-94DC-B63D0E31A373}" type="pres">
      <dgm:prSet presAssocID="{CB7EACAE-21E3-4DD4-AB1B-23A69A14A4D1}" presName="parentText" presStyleLbl="node1" presStyleIdx="3" presStyleCnt="5">
        <dgm:presLayoutVars>
          <dgm:chMax val="0"/>
          <dgm:bulletEnabled val="1"/>
        </dgm:presLayoutVars>
      </dgm:prSet>
      <dgm:spPr/>
      <dgm:t>
        <a:bodyPr/>
        <a:lstStyle/>
        <a:p>
          <a:endParaRPr lang="en-US"/>
        </a:p>
      </dgm:t>
    </dgm:pt>
    <dgm:pt modelId="{EA97547D-B820-4769-B807-53D8D2A607C6}" type="pres">
      <dgm:prSet presAssocID="{069B85B7-81EC-4012-A17B-C59142BC8921}" presName="spacer" presStyleCnt="0"/>
      <dgm:spPr/>
    </dgm:pt>
    <dgm:pt modelId="{F8687803-E81F-49D6-9D84-5A12ACBB02BD}" type="pres">
      <dgm:prSet presAssocID="{02FEE03C-5879-4FE2-8E80-8AA6A95D6971}" presName="parentText" presStyleLbl="node1" presStyleIdx="4" presStyleCnt="5">
        <dgm:presLayoutVars>
          <dgm:chMax val="0"/>
          <dgm:bulletEnabled val="1"/>
        </dgm:presLayoutVars>
      </dgm:prSet>
      <dgm:spPr/>
      <dgm:t>
        <a:bodyPr/>
        <a:lstStyle/>
        <a:p>
          <a:endParaRPr lang="en-US"/>
        </a:p>
      </dgm:t>
    </dgm:pt>
  </dgm:ptLst>
  <dgm:cxnLst>
    <dgm:cxn modelId="{70675E73-5BB8-4914-B97D-7979F484234C}" type="presOf" srcId="{80E0401B-EB68-4124-A4A8-F88B4C1740C5}" destId="{ED96B8BB-4214-4755-AC2A-5A0744C37207}" srcOrd="0" destOrd="0" presId="urn:microsoft.com/office/officeart/2005/8/layout/vList2"/>
    <dgm:cxn modelId="{57B42231-E6B0-4D95-9630-8D3A718418A7}" srcId="{2F394E42-EE67-4006-A77D-BBA6951F6437}" destId="{CB7EACAE-21E3-4DD4-AB1B-23A69A14A4D1}" srcOrd="3" destOrd="0" parTransId="{511E5494-E396-46F9-91A2-631E6AB36BC2}" sibTransId="{069B85B7-81EC-4012-A17B-C59142BC8921}"/>
    <dgm:cxn modelId="{5460007A-7DAA-4341-B1EA-B860A295591C}" type="presOf" srcId="{CB7EACAE-21E3-4DD4-AB1B-23A69A14A4D1}" destId="{3C3F881D-A445-45C7-94DC-B63D0E31A373}" srcOrd="0" destOrd="0" presId="urn:microsoft.com/office/officeart/2005/8/layout/vList2"/>
    <dgm:cxn modelId="{3F76DD52-F8F3-41EC-93B3-DC454362EA10}" type="presOf" srcId="{F0870CDA-180F-4257-9833-954C4C3B5DA7}" destId="{B81CD636-9AE3-439D-AF56-4592C1E63ADE}" srcOrd="0" destOrd="0" presId="urn:microsoft.com/office/officeart/2005/8/layout/vList2"/>
    <dgm:cxn modelId="{0E5D56F3-2E98-495D-8496-496F9A0DDF4D}" srcId="{2F394E42-EE67-4006-A77D-BBA6951F6437}" destId="{D13E0319-52F0-4AEC-A62A-B135442D3610}" srcOrd="2" destOrd="0" parTransId="{C8D7BC60-351E-44E9-891C-617889D5CEC4}" sibTransId="{6B6B3CD8-C6FD-4123-91A2-180660DD86D6}"/>
    <dgm:cxn modelId="{7B048F00-F04E-4AB7-8C20-907A334F5597}" type="presOf" srcId="{2F394E42-EE67-4006-A77D-BBA6951F6437}" destId="{C248D957-A75C-4E38-AE4F-2BAB109FE4F4}" srcOrd="0" destOrd="0" presId="urn:microsoft.com/office/officeart/2005/8/layout/vList2"/>
    <dgm:cxn modelId="{1F229329-89D9-48E7-8270-3EC522DBC5D6}" type="presOf" srcId="{D13E0319-52F0-4AEC-A62A-B135442D3610}" destId="{4A963EC3-0C92-4FF0-8272-E7EC85402ACA}" srcOrd="0" destOrd="0" presId="urn:microsoft.com/office/officeart/2005/8/layout/vList2"/>
    <dgm:cxn modelId="{B912927C-2FC3-47A2-A5DF-8A3B149C3FAB}" type="presOf" srcId="{02FEE03C-5879-4FE2-8E80-8AA6A95D6971}" destId="{F8687803-E81F-49D6-9D84-5A12ACBB02BD}" srcOrd="0" destOrd="0" presId="urn:microsoft.com/office/officeart/2005/8/layout/vList2"/>
    <dgm:cxn modelId="{610C5125-D226-4A99-A696-07EC6DBD7361}" srcId="{2F394E42-EE67-4006-A77D-BBA6951F6437}" destId="{02FEE03C-5879-4FE2-8E80-8AA6A95D6971}" srcOrd="4" destOrd="0" parTransId="{344D01E6-490D-4812-A4C0-19544C75CCE2}" sibTransId="{B4476A2D-700C-4469-B970-77B1BB6128C0}"/>
    <dgm:cxn modelId="{CB4C2DCD-0072-4B95-9D4B-0117F141C396}" srcId="{2F394E42-EE67-4006-A77D-BBA6951F6437}" destId="{80E0401B-EB68-4124-A4A8-F88B4C1740C5}" srcOrd="1" destOrd="0" parTransId="{2DF2F2EA-C952-4C66-8B42-77529A2103C0}" sibTransId="{2B9EF36C-456C-49CB-AAE8-CC8655FAB94D}"/>
    <dgm:cxn modelId="{3A9AF3CC-E9D6-407B-ADDC-F745658A29BE}" srcId="{2F394E42-EE67-4006-A77D-BBA6951F6437}" destId="{F0870CDA-180F-4257-9833-954C4C3B5DA7}" srcOrd="0" destOrd="0" parTransId="{54B60651-67CE-4475-9A40-586946ACBE05}" sibTransId="{373627E2-940E-4F6F-ABC1-8891195F44AE}"/>
    <dgm:cxn modelId="{60D796F7-A7E0-45DA-A410-44B06FCAE5A4}" type="presParOf" srcId="{C248D957-A75C-4E38-AE4F-2BAB109FE4F4}" destId="{B81CD636-9AE3-439D-AF56-4592C1E63ADE}" srcOrd="0" destOrd="0" presId="urn:microsoft.com/office/officeart/2005/8/layout/vList2"/>
    <dgm:cxn modelId="{3503CDB3-D09A-4FC2-83DA-977D2CC6B0DA}" type="presParOf" srcId="{C248D957-A75C-4E38-AE4F-2BAB109FE4F4}" destId="{9EAF23AA-C719-41A2-A16A-B54DE170D70A}" srcOrd="1" destOrd="0" presId="urn:microsoft.com/office/officeart/2005/8/layout/vList2"/>
    <dgm:cxn modelId="{C23FEB09-0F2B-4C26-B559-36B68073FE1E}" type="presParOf" srcId="{C248D957-A75C-4E38-AE4F-2BAB109FE4F4}" destId="{ED96B8BB-4214-4755-AC2A-5A0744C37207}" srcOrd="2" destOrd="0" presId="urn:microsoft.com/office/officeart/2005/8/layout/vList2"/>
    <dgm:cxn modelId="{5327D997-C8B6-4974-BFF7-2DE11B9835B4}" type="presParOf" srcId="{C248D957-A75C-4E38-AE4F-2BAB109FE4F4}" destId="{7B181A4F-5853-495A-9598-616ABB177B0E}" srcOrd="3" destOrd="0" presId="urn:microsoft.com/office/officeart/2005/8/layout/vList2"/>
    <dgm:cxn modelId="{0CA92938-0BCD-4618-904D-40B56870B3AD}" type="presParOf" srcId="{C248D957-A75C-4E38-AE4F-2BAB109FE4F4}" destId="{4A963EC3-0C92-4FF0-8272-E7EC85402ACA}" srcOrd="4" destOrd="0" presId="urn:microsoft.com/office/officeart/2005/8/layout/vList2"/>
    <dgm:cxn modelId="{3B198211-F1DE-4E87-8218-ECD19D92810E}" type="presParOf" srcId="{C248D957-A75C-4E38-AE4F-2BAB109FE4F4}" destId="{29A0E503-F736-4CD2-897A-8C1FC75E51F2}" srcOrd="5" destOrd="0" presId="urn:microsoft.com/office/officeart/2005/8/layout/vList2"/>
    <dgm:cxn modelId="{826E55BC-1D02-48B1-B57D-449ED13AC1EC}" type="presParOf" srcId="{C248D957-A75C-4E38-AE4F-2BAB109FE4F4}" destId="{3C3F881D-A445-45C7-94DC-B63D0E31A373}" srcOrd="6" destOrd="0" presId="urn:microsoft.com/office/officeart/2005/8/layout/vList2"/>
    <dgm:cxn modelId="{4BE01729-3348-47E0-92B4-98F52094899D}" type="presParOf" srcId="{C248D957-A75C-4E38-AE4F-2BAB109FE4F4}" destId="{EA97547D-B820-4769-B807-53D8D2A607C6}" srcOrd="7" destOrd="0" presId="urn:microsoft.com/office/officeart/2005/8/layout/vList2"/>
    <dgm:cxn modelId="{671528C3-B609-4ECE-9C4D-3CB83B99096C}" type="presParOf" srcId="{C248D957-A75C-4E38-AE4F-2BAB109FE4F4}" destId="{F8687803-E81F-49D6-9D84-5A12ACBB02BD}"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2FDCAC35-23CD-4C8E-A22A-40C81C949C2C}"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568FBCE8-14E0-48FD-BB07-89EF22DCF26E}">
      <dgm:prSet phldrT="[Text]" custT="1"/>
      <dgm:spPr>
        <a:solidFill>
          <a:schemeClr val="accent2">
            <a:lumMod val="20000"/>
            <a:lumOff val="80000"/>
          </a:schemeClr>
        </a:solidFill>
      </dgm:spPr>
      <dgm:t>
        <a:bodyPr/>
        <a:lstStyle/>
        <a:p>
          <a:r>
            <a:rPr lang="en-US" sz="1400" b="1" dirty="0" smtClean="0">
              <a:solidFill>
                <a:schemeClr val="accent2">
                  <a:lumMod val="50000"/>
                </a:schemeClr>
              </a:solidFill>
              <a:latin typeface="Cambria" pitchFamily="18" charset="0"/>
            </a:rPr>
            <a:t>Constitution of Montenegro  stipulates</a:t>
          </a:r>
          <a:r>
            <a:rPr lang="x-none" sz="1400" b="1" smtClean="0">
              <a:solidFill>
                <a:schemeClr val="accent2">
                  <a:lumMod val="50000"/>
                </a:schemeClr>
              </a:solidFill>
              <a:latin typeface="Cambria" pitchFamily="18" charset="0"/>
            </a:rPr>
            <a:t>:</a:t>
          </a:r>
          <a:endParaRPr lang="en-US" sz="1400" dirty="0"/>
        </a:p>
      </dgm:t>
    </dgm:pt>
    <dgm:pt modelId="{D384DD10-16FC-41D3-AFE1-C8D03F05A82B}" type="parTrans" cxnId="{6DA2D6EB-07B0-47ED-96DB-950E65B5901A}">
      <dgm:prSet/>
      <dgm:spPr/>
      <dgm:t>
        <a:bodyPr/>
        <a:lstStyle/>
        <a:p>
          <a:endParaRPr lang="en-US"/>
        </a:p>
      </dgm:t>
    </dgm:pt>
    <dgm:pt modelId="{15A801B1-0D08-49A2-88B6-1D58E65D9704}" type="sibTrans" cxnId="{6DA2D6EB-07B0-47ED-96DB-950E65B5901A}">
      <dgm:prSet/>
      <dgm:spPr/>
      <dgm:t>
        <a:bodyPr/>
        <a:lstStyle/>
        <a:p>
          <a:endParaRPr lang="en-US"/>
        </a:p>
      </dgm:t>
    </dgm:pt>
    <dgm:pt modelId="{BC7B0F2F-92CC-4BF7-992A-2E5A7439F33C}">
      <dgm:prSet phldrT="[Text]" custT="1"/>
      <dgm:spPr>
        <a:solidFill>
          <a:schemeClr val="accent2">
            <a:lumMod val="20000"/>
            <a:lumOff val="80000"/>
          </a:schemeClr>
        </a:solidFill>
      </dgm:spPr>
      <dgm:t>
        <a:bodyPr/>
        <a:lstStyle/>
        <a:p>
          <a:r>
            <a:rPr lang="en-US" sz="1200" dirty="0" smtClean="0">
              <a:solidFill>
                <a:schemeClr val="accent2">
                  <a:lumMod val="50000"/>
                </a:schemeClr>
              </a:solidFill>
              <a:latin typeface="Cambria" pitchFamily="18" charset="0"/>
            </a:rPr>
            <a:t>everybody's duty to protect  cultural and natural heritage of general interest, as well as the obligation of the state to protect it</a:t>
          </a:r>
          <a:endParaRPr lang="en-US" sz="1200" dirty="0"/>
        </a:p>
      </dgm:t>
    </dgm:pt>
    <dgm:pt modelId="{853111CE-BAEE-4E2B-9971-D9952456D7B2}" type="parTrans" cxnId="{028BC957-0D5D-4223-93E8-7927CB6858B3}">
      <dgm:prSet/>
      <dgm:spPr/>
      <dgm:t>
        <a:bodyPr/>
        <a:lstStyle/>
        <a:p>
          <a:endParaRPr lang="en-US"/>
        </a:p>
      </dgm:t>
    </dgm:pt>
    <dgm:pt modelId="{16C24D55-4793-4ECC-9A3E-4DBCC82CA5F6}" type="sibTrans" cxnId="{028BC957-0D5D-4223-93E8-7927CB6858B3}">
      <dgm:prSet/>
      <dgm:spPr/>
      <dgm:t>
        <a:bodyPr/>
        <a:lstStyle/>
        <a:p>
          <a:endParaRPr lang="en-US"/>
        </a:p>
      </dgm:t>
    </dgm:pt>
    <dgm:pt modelId="{74F2A9A5-CF07-4C0D-A080-C90A221348EE}">
      <dgm:prSet custT="1"/>
      <dgm:spPr>
        <a:solidFill>
          <a:schemeClr val="accent2">
            <a:lumMod val="20000"/>
            <a:lumOff val="80000"/>
          </a:schemeClr>
        </a:solidFill>
      </dgm:spPr>
      <dgm:t>
        <a:bodyPr/>
        <a:lstStyle/>
        <a:p>
          <a:r>
            <a:rPr lang="en-US" sz="1200" dirty="0" smtClean="0">
              <a:solidFill>
                <a:schemeClr val="accent2">
                  <a:lumMod val="50000"/>
                </a:schemeClr>
              </a:solidFill>
              <a:latin typeface="Cambria" pitchFamily="18" charset="0"/>
            </a:rPr>
            <a:t>freedom of scientific, cultural and artistic creativity</a:t>
          </a:r>
          <a:endParaRPr lang="sl-SI" sz="1200" dirty="0" smtClean="0">
            <a:solidFill>
              <a:schemeClr val="accent2">
                <a:lumMod val="50000"/>
              </a:schemeClr>
            </a:solidFill>
            <a:latin typeface="Cambria" pitchFamily="18" charset="0"/>
          </a:endParaRPr>
        </a:p>
      </dgm:t>
    </dgm:pt>
    <dgm:pt modelId="{02698A46-51FF-4D73-97F1-5260DFDA6AE9}" type="parTrans" cxnId="{DBB6F92B-2502-41C0-B9F4-AA1EEBBAF9EC}">
      <dgm:prSet/>
      <dgm:spPr/>
      <dgm:t>
        <a:bodyPr/>
        <a:lstStyle/>
        <a:p>
          <a:endParaRPr lang="en-US"/>
        </a:p>
      </dgm:t>
    </dgm:pt>
    <dgm:pt modelId="{237BC180-F7B8-4864-9C1A-90A906A917CF}" type="sibTrans" cxnId="{DBB6F92B-2502-41C0-B9F4-AA1EEBBAF9EC}">
      <dgm:prSet/>
      <dgm:spPr/>
      <dgm:t>
        <a:bodyPr/>
        <a:lstStyle/>
        <a:p>
          <a:endParaRPr lang="en-US"/>
        </a:p>
      </dgm:t>
    </dgm:pt>
    <dgm:pt modelId="{E1D392BB-A60E-4D8A-9FF6-AB11C1F35B49}">
      <dgm:prSet custT="1"/>
      <dgm:spPr>
        <a:solidFill>
          <a:schemeClr val="accent2">
            <a:lumMod val="20000"/>
            <a:lumOff val="80000"/>
          </a:schemeClr>
        </a:solidFill>
      </dgm:spPr>
      <dgm:t>
        <a:bodyPr/>
        <a:lstStyle/>
        <a:p>
          <a:r>
            <a:rPr lang="en-US" sz="1200" dirty="0" smtClean="0">
              <a:solidFill>
                <a:schemeClr val="accent2">
                  <a:lumMod val="50000"/>
                </a:schemeClr>
              </a:solidFill>
              <a:latin typeface="Cambria" pitchFamily="18" charset="0"/>
            </a:rPr>
            <a:t>obligation of the state to encourage and support development of education, science, culture, art, sports, physical and technical culture, and to protect scientific, cultural, artistic and historical values</a:t>
          </a:r>
          <a:endParaRPr lang="sl-SI" sz="1200" dirty="0" smtClean="0">
            <a:solidFill>
              <a:schemeClr val="accent2">
                <a:lumMod val="50000"/>
              </a:schemeClr>
            </a:solidFill>
            <a:latin typeface="Cambria" pitchFamily="18" charset="0"/>
          </a:endParaRPr>
        </a:p>
      </dgm:t>
    </dgm:pt>
    <dgm:pt modelId="{67076097-1C5D-46DC-B386-55404DAED3B6}" type="parTrans" cxnId="{003A34A0-8D5C-442D-8015-13C6CDC67F26}">
      <dgm:prSet/>
      <dgm:spPr/>
      <dgm:t>
        <a:bodyPr/>
        <a:lstStyle/>
        <a:p>
          <a:endParaRPr lang="en-US"/>
        </a:p>
      </dgm:t>
    </dgm:pt>
    <dgm:pt modelId="{DB676961-B8FF-4318-BA54-41E2572AEECB}" type="sibTrans" cxnId="{003A34A0-8D5C-442D-8015-13C6CDC67F26}">
      <dgm:prSet/>
      <dgm:spPr/>
      <dgm:t>
        <a:bodyPr/>
        <a:lstStyle/>
        <a:p>
          <a:endParaRPr lang="en-US"/>
        </a:p>
      </dgm:t>
    </dgm:pt>
    <dgm:pt modelId="{C15C7E4F-BC91-47AF-A602-84C43A122514}" type="pres">
      <dgm:prSet presAssocID="{2FDCAC35-23CD-4C8E-A22A-40C81C949C2C}" presName="composite" presStyleCnt="0">
        <dgm:presLayoutVars>
          <dgm:chMax val="1"/>
          <dgm:dir/>
          <dgm:resizeHandles val="exact"/>
        </dgm:presLayoutVars>
      </dgm:prSet>
      <dgm:spPr/>
      <dgm:t>
        <a:bodyPr/>
        <a:lstStyle/>
        <a:p>
          <a:endParaRPr lang="en-US"/>
        </a:p>
      </dgm:t>
    </dgm:pt>
    <dgm:pt modelId="{3B08F8DF-4D79-427B-96C0-A4DED8A1D10E}" type="pres">
      <dgm:prSet presAssocID="{568FBCE8-14E0-48FD-BB07-89EF22DCF26E}" presName="roof" presStyleLbl="dkBgShp" presStyleIdx="0" presStyleCnt="2" custLinFactNeighborX="-909" custLinFactNeighborY="-10417"/>
      <dgm:spPr/>
      <dgm:t>
        <a:bodyPr/>
        <a:lstStyle/>
        <a:p>
          <a:endParaRPr lang="en-US"/>
        </a:p>
      </dgm:t>
    </dgm:pt>
    <dgm:pt modelId="{AD4445E9-F709-4C93-A559-88685AF06791}" type="pres">
      <dgm:prSet presAssocID="{568FBCE8-14E0-48FD-BB07-89EF22DCF26E}" presName="pillars" presStyleCnt="0"/>
      <dgm:spPr/>
    </dgm:pt>
    <dgm:pt modelId="{7532B02A-9657-4641-BDE1-3831B1D8EF05}" type="pres">
      <dgm:prSet presAssocID="{568FBCE8-14E0-48FD-BB07-89EF22DCF26E}" presName="pillar1" presStyleLbl="node1" presStyleIdx="0" presStyleCnt="3">
        <dgm:presLayoutVars>
          <dgm:bulletEnabled val="1"/>
        </dgm:presLayoutVars>
      </dgm:prSet>
      <dgm:spPr/>
      <dgm:t>
        <a:bodyPr/>
        <a:lstStyle/>
        <a:p>
          <a:endParaRPr lang="en-US"/>
        </a:p>
      </dgm:t>
    </dgm:pt>
    <dgm:pt modelId="{6A3E9204-6BE0-458D-BB18-38AE7C458EE8}" type="pres">
      <dgm:prSet presAssocID="{E1D392BB-A60E-4D8A-9FF6-AB11C1F35B49}" presName="pillarX" presStyleLbl="node1" presStyleIdx="1" presStyleCnt="3">
        <dgm:presLayoutVars>
          <dgm:bulletEnabled val="1"/>
        </dgm:presLayoutVars>
      </dgm:prSet>
      <dgm:spPr/>
      <dgm:t>
        <a:bodyPr/>
        <a:lstStyle/>
        <a:p>
          <a:endParaRPr lang="en-US"/>
        </a:p>
      </dgm:t>
    </dgm:pt>
    <dgm:pt modelId="{95B3CF16-40A2-4E74-A335-87AE1846E3F2}" type="pres">
      <dgm:prSet presAssocID="{BC7B0F2F-92CC-4BF7-992A-2E5A7439F33C}" presName="pillarX" presStyleLbl="node1" presStyleIdx="2" presStyleCnt="3">
        <dgm:presLayoutVars>
          <dgm:bulletEnabled val="1"/>
        </dgm:presLayoutVars>
      </dgm:prSet>
      <dgm:spPr/>
      <dgm:t>
        <a:bodyPr/>
        <a:lstStyle/>
        <a:p>
          <a:endParaRPr lang="en-US"/>
        </a:p>
      </dgm:t>
    </dgm:pt>
    <dgm:pt modelId="{1CB5B87E-5B6A-4B06-A816-E6FF7FF496D3}" type="pres">
      <dgm:prSet presAssocID="{568FBCE8-14E0-48FD-BB07-89EF22DCF26E}" presName="base" presStyleLbl="dkBgShp" presStyleIdx="1" presStyleCnt="2"/>
      <dgm:spPr>
        <a:solidFill>
          <a:schemeClr val="accent2">
            <a:lumMod val="20000"/>
            <a:lumOff val="80000"/>
          </a:schemeClr>
        </a:solidFill>
      </dgm:spPr>
    </dgm:pt>
  </dgm:ptLst>
  <dgm:cxnLst>
    <dgm:cxn modelId="{BF13D0EE-17C8-4EA3-86B2-B2FC5DBDC04E}" type="presOf" srcId="{BC7B0F2F-92CC-4BF7-992A-2E5A7439F33C}" destId="{95B3CF16-40A2-4E74-A335-87AE1846E3F2}" srcOrd="0" destOrd="0" presId="urn:microsoft.com/office/officeart/2005/8/layout/hList3"/>
    <dgm:cxn modelId="{64EEF01E-BB70-45E1-8D6A-DE7F301AE7F5}" type="presOf" srcId="{568FBCE8-14E0-48FD-BB07-89EF22DCF26E}" destId="{3B08F8DF-4D79-427B-96C0-A4DED8A1D10E}" srcOrd="0" destOrd="0" presId="urn:microsoft.com/office/officeart/2005/8/layout/hList3"/>
    <dgm:cxn modelId="{68BECCC0-FB5B-46F2-9491-9699593355D1}" type="presOf" srcId="{2FDCAC35-23CD-4C8E-A22A-40C81C949C2C}" destId="{C15C7E4F-BC91-47AF-A602-84C43A122514}" srcOrd="0" destOrd="0" presId="urn:microsoft.com/office/officeart/2005/8/layout/hList3"/>
    <dgm:cxn modelId="{003A34A0-8D5C-442D-8015-13C6CDC67F26}" srcId="{568FBCE8-14E0-48FD-BB07-89EF22DCF26E}" destId="{E1D392BB-A60E-4D8A-9FF6-AB11C1F35B49}" srcOrd="1" destOrd="0" parTransId="{67076097-1C5D-46DC-B386-55404DAED3B6}" sibTransId="{DB676961-B8FF-4318-BA54-41E2572AEECB}"/>
    <dgm:cxn modelId="{6DA2D6EB-07B0-47ED-96DB-950E65B5901A}" srcId="{2FDCAC35-23CD-4C8E-A22A-40C81C949C2C}" destId="{568FBCE8-14E0-48FD-BB07-89EF22DCF26E}" srcOrd="0" destOrd="0" parTransId="{D384DD10-16FC-41D3-AFE1-C8D03F05A82B}" sibTransId="{15A801B1-0D08-49A2-88B6-1D58E65D9704}"/>
    <dgm:cxn modelId="{F5B9E53D-3064-443A-9753-66489CF8A7EE}" type="presOf" srcId="{74F2A9A5-CF07-4C0D-A080-C90A221348EE}" destId="{7532B02A-9657-4641-BDE1-3831B1D8EF05}" srcOrd="0" destOrd="0" presId="urn:microsoft.com/office/officeart/2005/8/layout/hList3"/>
    <dgm:cxn modelId="{DBB6F92B-2502-41C0-B9F4-AA1EEBBAF9EC}" srcId="{568FBCE8-14E0-48FD-BB07-89EF22DCF26E}" destId="{74F2A9A5-CF07-4C0D-A080-C90A221348EE}" srcOrd="0" destOrd="0" parTransId="{02698A46-51FF-4D73-97F1-5260DFDA6AE9}" sibTransId="{237BC180-F7B8-4864-9C1A-90A906A917CF}"/>
    <dgm:cxn modelId="{028BC957-0D5D-4223-93E8-7927CB6858B3}" srcId="{568FBCE8-14E0-48FD-BB07-89EF22DCF26E}" destId="{BC7B0F2F-92CC-4BF7-992A-2E5A7439F33C}" srcOrd="2" destOrd="0" parTransId="{853111CE-BAEE-4E2B-9971-D9952456D7B2}" sibTransId="{16C24D55-4793-4ECC-9A3E-4DBCC82CA5F6}"/>
    <dgm:cxn modelId="{EE26211B-D5D2-41BF-835A-F4FC73029972}" type="presOf" srcId="{E1D392BB-A60E-4D8A-9FF6-AB11C1F35B49}" destId="{6A3E9204-6BE0-458D-BB18-38AE7C458EE8}" srcOrd="0" destOrd="0" presId="urn:microsoft.com/office/officeart/2005/8/layout/hList3"/>
    <dgm:cxn modelId="{E5FB80A0-5F35-4F61-B732-9CA4564AB9F7}" type="presParOf" srcId="{C15C7E4F-BC91-47AF-A602-84C43A122514}" destId="{3B08F8DF-4D79-427B-96C0-A4DED8A1D10E}" srcOrd="0" destOrd="0" presId="urn:microsoft.com/office/officeart/2005/8/layout/hList3"/>
    <dgm:cxn modelId="{527273FB-48F8-4CA1-A5A9-A01217FA92C1}" type="presParOf" srcId="{C15C7E4F-BC91-47AF-A602-84C43A122514}" destId="{AD4445E9-F709-4C93-A559-88685AF06791}" srcOrd="1" destOrd="0" presId="urn:microsoft.com/office/officeart/2005/8/layout/hList3"/>
    <dgm:cxn modelId="{313D0890-4AB9-4412-961F-AA15141F4B8C}" type="presParOf" srcId="{AD4445E9-F709-4C93-A559-88685AF06791}" destId="{7532B02A-9657-4641-BDE1-3831B1D8EF05}" srcOrd="0" destOrd="0" presId="urn:microsoft.com/office/officeart/2005/8/layout/hList3"/>
    <dgm:cxn modelId="{25558FF4-FEA0-4C1E-B47D-CA1CBF46528D}" type="presParOf" srcId="{AD4445E9-F709-4C93-A559-88685AF06791}" destId="{6A3E9204-6BE0-458D-BB18-38AE7C458EE8}" srcOrd="1" destOrd="0" presId="urn:microsoft.com/office/officeart/2005/8/layout/hList3"/>
    <dgm:cxn modelId="{3FB78F2C-BCCF-4827-B053-CE6EE2824D80}" type="presParOf" srcId="{AD4445E9-F709-4C93-A559-88685AF06791}" destId="{95B3CF16-40A2-4E74-A335-87AE1846E3F2}" srcOrd="2" destOrd="0" presId="urn:microsoft.com/office/officeart/2005/8/layout/hList3"/>
    <dgm:cxn modelId="{9A18D2E6-67E6-4A96-BB4A-42EBCEC2CE15}" type="presParOf" srcId="{C15C7E4F-BC91-47AF-A602-84C43A122514}" destId="{1CB5B87E-5B6A-4B06-A816-E6FF7FF496D3}" srcOrd="2" destOrd="0" presId="urn:microsoft.com/office/officeart/2005/8/layout/hList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BBE954-518B-4A86-BA22-DA45848AB701}"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01805AEB-E861-441C-935F-DCDC3604BA79}">
      <dgm:prSet phldrT="[Text]" custT="1"/>
      <dgm:spPr>
        <a:solidFill>
          <a:schemeClr val="accent4">
            <a:lumMod val="20000"/>
            <a:lumOff val="80000"/>
          </a:schemeClr>
        </a:solidFill>
      </dgm:spPr>
      <dgm:t>
        <a:bodyPr/>
        <a:lstStyle/>
        <a:p>
          <a:r>
            <a:rPr lang="en-US" sz="1400" b="1" dirty="0" smtClean="0">
              <a:solidFill>
                <a:schemeClr val="accent2">
                  <a:lumMod val="50000"/>
                </a:schemeClr>
              </a:solidFill>
              <a:latin typeface="Cambria" pitchFamily="18" charset="0"/>
            </a:rPr>
            <a:t>Law on Culture</a:t>
          </a:r>
          <a:endParaRPr lang="en-US" sz="1400" b="1" dirty="0">
            <a:solidFill>
              <a:schemeClr val="accent2">
                <a:lumMod val="50000"/>
              </a:schemeClr>
            </a:solidFill>
            <a:latin typeface="Cambria" pitchFamily="18" charset="0"/>
          </a:endParaRPr>
        </a:p>
      </dgm:t>
    </dgm:pt>
    <dgm:pt modelId="{B134CB68-89A0-4BFA-8838-D448B8C97C72}" type="parTrans" cxnId="{CD6D616D-563C-4ADA-9ADB-9F5BE7F3AA6D}">
      <dgm:prSet/>
      <dgm:spPr/>
      <dgm:t>
        <a:bodyPr/>
        <a:lstStyle/>
        <a:p>
          <a:endParaRPr lang="en-US"/>
        </a:p>
      </dgm:t>
    </dgm:pt>
    <dgm:pt modelId="{0680B38D-373B-4474-A105-380CC558CAE4}" type="sibTrans" cxnId="{CD6D616D-563C-4ADA-9ADB-9F5BE7F3AA6D}">
      <dgm:prSet/>
      <dgm:spPr/>
      <dgm:t>
        <a:bodyPr/>
        <a:lstStyle/>
        <a:p>
          <a:endParaRPr lang="en-US"/>
        </a:p>
      </dgm:t>
    </dgm:pt>
    <dgm:pt modelId="{4E99C1C9-89B3-44CD-8F3C-2F3D8503D33D}">
      <dgm:prSet phldrT="[Text]" custT="1"/>
      <dgm:spPr>
        <a:solidFill>
          <a:schemeClr val="accent3">
            <a:lumMod val="40000"/>
            <a:lumOff val="60000"/>
          </a:schemeClr>
        </a:solidFill>
      </dgm:spPr>
      <dgm:t>
        <a:bodyPr/>
        <a:lstStyle/>
        <a:p>
          <a:r>
            <a:rPr lang="en-US" sz="1000" b="1" dirty="0" smtClean="0">
              <a:solidFill>
                <a:schemeClr val="accent2">
                  <a:lumMod val="50000"/>
                </a:schemeClr>
              </a:solidFill>
              <a:latin typeface="Cambria" pitchFamily="18" charset="0"/>
            </a:rPr>
            <a:t>Law on Archive Practice</a:t>
          </a:r>
          <a:endParaRPr lang="en-US" sz="1000" dirty="0"/>
        </a:p>
      </dgm:t>
    </dgm:pt>
    <dgm:pt modelId="{CB572C8E-8BA9-4C5E-90BC-B1F08C4C70FE}" type="parTrans" cxnId="{1500659B-E1F0-46A4-9AEE-DF3AF55E009E}">
      <dgm:prSet/>
      <dgm:spPr/>
      <dgm:t>
        <a:bodyPr/>
        <a:lstStyle/>
        <a:p>
          <a:endParaRPr lang="en-US"/>
        </a:p>
      </dgm:t>
    </dgm:pt>
    <dgm:pt modelId="{2CBC1D84-6B94-4A45-9E42-A9012E63E0FD}" type="sibTrans" cxnId="{1500659B-E1F0-46A4-9AEE-DF3AF55E009E}">
      <dgm:prSet/>
      <dgm:spPr/>
      <dgm:t>
        <a:bodyPr/>
        <a:lstStyle/>
        <a:p>
          <a:endParaRPr lang="en-US"/>
        </a:p>
      </dgm:t>
    </dgm:pt>
    <dgm:pt modelId="{8FFB26D7-A8F4-4CCC-90CB-02ADB57CCEC4}">
      <dgm:prSet phldrT="[Text]" custT="1"/>
      <dgm:spPr>
        <a:solidFill>
          <a:schemeClr val="accent5">
            <a:lumMod val="40000"/>
            <a:lumOff val="60000"/>
          </a:schemeClr>
        </a:solidFill>
      </dgm:spPr>
      <dgm:t>
        <a:bodyPr/>
        <a:lstStyle/>
        <a:p>
          <a:r>
            <a:rPr lang="en-US" sz="1000" b="1" dirty="0" smtClean="0">
              <a:solidFill>
                <a:schemeClr val="accent2">
                  <a:lumMod val="50000"/>
                </a:schemeClr>
              </a:solidFill>
              <a:latin typeface="Cambria" pitchFamily="18" charset="0"/>
            </a:rPr>
            <a:t>Law on Cinematography</a:t>
          </a:r>
          <a:endParaRPr lang="en-US" sz="1000" dirty="0"/>
        </a:p>
      </dgm:t>
    </dgm:pt>
    <dgm:pt modelId="{DBC59031-0C99-4048-BBDC-7833A36949BB}" type="parTrans" cxnId="{ECBDB811-35B8-4DD6-95E6-C8E2F81F46FA}">
      <dgm:prSet/>
      <dgm:spPr/>
      <dgm:t>
        <a:bodyPr/>
        <a:lstStyle/>
        <a:p>
          <a:endParaRPr lang="en-US"/>
        </a:p>
      </dgm:t>
    </dgm:pt>
    <dgm:pt modelId="{626D6963-9019-4FFE-BCA8-4313B1526156}" type="sibTrans" cxnId="{ECBDB811-35B8-4DD6-95E6-C8E2F81F46FA}">
      <dgm:prSet/>
      <dgm:spPr/>
      <dgm:t>
        <a:bodyPr/>
        <a:lstStyle/>
        <a:p>
          <a:endParaRPr lang="en-US"/>
        </a:p>
      </dgm:t>
    </dgm:pt>
    <dgm:pt modelId="{32F8D76F-4542-4970-930E-69247B269419}">
      <dgm:prSet/>
      <dgm:spPr/>
      <dgm:t>
        <a:bodyPr/>
        <a:lstStyle/>
        <a:p>
          <a:endParaRPr lang="en-US" dirty="0"/>
        </a:p>
      </dgm:t>
    </dgm:pt>
    <dgm:pt modelId="{76715D6A-E767-49BC-A0C3-56D32E841A06}" type="parTrans" cxnId="{6784B175-011A-40D8-8221-BAF92E58FEE5}">
      <dgm:prSet/>
      <dgm:spPr/>
      <dgm:t>
        <a:bodyPr/>
        <a:lstStyle/>
        <a:p>
          <a:endParaRPr lang="en-US"/>
        </a:p>
      </dgm:t>
    </dgm:pt>
    <dgm:pt modelId="{9A7AC7FF-7083-42AD-9E63-D015D9721E2E}" type="sibTrans" cxnId="{6784B175-011A-40D8-8221-BAF92E58FEE5}">
      <dgm:prSet/>
      <dgm:spPr/>
      <dgm:t>
        <a:bodyPr/>
        <a:lstStyle/>
        <a:p>
          <a:endParaRPr lang="en-US"/>
        </a:p>
      </dgm:t>
    </dgm:pt>
    <dgm:pt modelId="{6363C3D2-C2CE-47FB-83E9-ED82AD39B79A}">
      <dgm:prSet/>
      <dgm:spPr/>
      <dgm:t>
        <a:bodyPr/>
        <a:lstStyle/>
        <a:p>
          <a:endParaRPr lang="en-US" dirty="0"/>
        </a:p>
      </dgm:t>
    </dgm:pt>
    <dgm:pt modelId="{F81AAD91-EF99-4CC0-B73C-700874526521}" type="parTrans" cxnId="{A53C786E-0016-4816-BA2F-7DECE8AF89DA}">
      <dgm:prSet/>
      <dgm:spPr/>
      <dgm:t>
        <a:bodyPr/>
        <a:lstStyle/>
        <a:p>
          <a:endParaRPr lang="en-US"/>
        </a:p>
      </dgm:t>
    </dgm:pt>
    <dgm:pt modelId="{904E5410-AE1C-493F-8067-9F8F584944B6}" type="sibTrans" cxnId="{A53C786E-0016-4816-BA2F-7DECE8AF89DA}">
      <dgm:prSet/>
      <dgm:spPr/>
      <dgm:t>
        <a:bodyPr/>
        <a:lstStyle/>
        <a:p>
          <a:endParaRPr lang="en-US"/>
        </a:p>
      </dgm:t>
    </dgm:pt>
    <dgm:pt modelId="{AA3F5052-C01D-42AE-860D-FBDEFE2E00A2}">
      <dgm:prSet/>
      <dgm:spPr/>
      <dgm:t>
        <a:bodyPr/>
        <a:lstStyle/>
        <a:p>
          <a:endParaRPr lang="en-US" dirty="0"/>
        </a:p>
      </dgm:t>
    </dgm:pt>
    <dgm:pt modelId="{1F1ADF22-8FA1-47D2-972D-ADA6DE6EA1AD}" type="parTrans" cxnId="{6573D52B-68BA-473E-8C17-BF937ADD0513}">
      <dgm:prSet/>
      <dgm:spPr/>
      <dgm:t>
        <a:bodyPr/>
        <a:lstStyle/>
        <a:p>
          <a:endParaRPr lang="en-US"/>
        </a:p>
      </dgm:t>
    </dgm:pt>
    <dgm:pt modelId="{096F4D34-4C29-42D3-AE5A-8E2BFF8BD09D}" type="sibTrans" cxnId="{6573D52B-68BA-473E-8C17-BF937ADD0513}">
      <dgm:prSet/>
      <dgm:spPr/>
      <dgm:t>
        <a:bodyPr/>
        <a:lstStyle/>
        <a:p>
          <a:endParaRPr lang="en-US"/>
        </a:p>
      </dgm:t>
    </dgm:pt>
    <dgm:pt modelId="{18C6AA12-6281-4BA8-BF63-6F32684720F7}">
      <dgm:prSet/>
      <dgm:spPr>
        <a:solidFill>
          <a:schemeClr val="accent6">
            <a:lumMod val="60000"/>
            <a:lumOff val="40000"/>
          </a:schemeClr>
        </a:solidFill>
      </dgm:spPr>
      <dgm:t>
        <a:bodyPr/>
        <a:lstStyle/>
        <a:p>
          <a:r>
            <a:rPr lang="sr-Latn-CS" b="1" dirty="0" smtClean="0">
              <a:solidFill>
                <a:schemeClr val="accent2">
                  <a:lumMod val="50000"/>
                </a:schemeClr>
              </a:solidFill>
              <a:latin typeface="Cambria" pitchFamily="18" charset="0"/>
            </a:rPr>
            <a:t>Law on Theatres</a:t>
          </a:r>
          <a:endParaRPr lang="en-US" dirty="0"/>
        </a:p>
      </dgm:t>
    </dgm:pt>
    <dgm:pt modelId="{4C6E7636-D571-42B8-A41B-05B9E4B3D8F8}" type="parTrans" cxnId="{39337257-0CC4-421B-A16A-CD71B9080915}">
      <dgm:prSet/>
      <dgm:spPr/>
      <dgm:t>
        <a:bodyPr/>
        <a:lstStyle/>
        <a:p>
          <a:endParaRPr lang="en-US"/>
        </a:p>
      </dgm:t>
    </dgm:pt>
    <dgm:pt modelId="{85A535FD-5034-400F-9239-AA7CD0D42E48}" type="sibTrans" cxnId="{39337257-0CC4-421B-A16A-CD71B9080915}">
      <dgm:prSet/>
      <dgm:spPr/>
      <dgm:t>
        <a:bodyPr/>
        <a:lstStyle/>
        <a:p>
          <a:endParaRPr lang="en-US"/>
        </a:p>
      </dgm:t>
    </dgm:pt>
    <dgm:pt modelId="{F8073E6E-0208-4DDB-A739-4C2CA81737AA}">
      <dgm:prSet custT="1"/>
      <dgm:spPr>
        <a:solidFill>
          <a:schemeClr val="accent4">
            <a:lumMod val="60000"/>
            <a:lumOff val="40000"/>
          </a:schemeClr>
        </a:solidFill>
      </dgm:spPr>
      <dgm:t>
        <a:bodyPr/>
        <a:lstStyle/>
        <a:p>
          <a:r>
            <a:rPr lang="en-US" sz="1050" b="1" dirty="0" smtClean="0">
              <a:solidFill>
                <a:schemeClr val="accent2">
                  <a:lumMod val="50000"/>
                </a:schemeClr>
              </a:solidFill>
              <a:latin typeface="Cambria" pitchFamily="18" charset="0"/>
            </a:rPr>
            <a:t>Law on Publishing</a:t>
          </a:r>
          <a:endParaRPr lang="en-US" sz="1050" dirty="0"/>
        </a:p>
      </dgm:t>
    </dgm:pt>
    <dgm:pt modelId="{0F038617-890A-42D6-9A58-9A9DFBB66AF3}" type="parTrans" cxnId="{B1610288-790B-4AE5-BBE8-26B21C9C7EA9}">
      <dgm:prSet/>
      <dgm:spPr/>
      <dgm:t>
        <a:bodyPr/>
        <a:lstStyle/>
        <a:p>
          <a:endParaRPr lang="en-US"/>
        </a:p>
      </dgm:t>
    </dgm:pt>
    <dgm:pt modelId="{4CDEC7CA-B126-4E0C-926E-6B23F6EC44E5}" type="sibTrans" cxnId="{B1610288-790B-4AE5-BBE8-26B21C9C7EA9}">
      <dgm:prSet/>
      <dgm:spPr/>
      <dgm:t>
        <a:bodyPr/>
        <a:lstStyle/>
        <a:p>
          <a:endParaRPr lang="en-US"/>
        </a:p>
      </dgm:t>
    </dgm:pt>
    <dgm:pt modelId="{2C54C61A-F29D-48D6-B271-DAE58E7E7339}">
      <dgm:prSet custT="1"/>
      <dgm:spPr>
        <a:solidFill>
          <a:schemeClr val="accent2">
            <a:lumMod val="60000"/>
            <a:lumOff val="40000"/>
          </a:schemeClr>
        </a:solidFill>
      </dgm:spPr>
      <dgm:t>
        <a:bodyPr/>
        <a:lstStyle/>
        <a:p>
          <a:r>
            <a:rPr lang="en-US" sz="1000" b="1" dirty="0" smtClean="0">
              <a:solidFill>
                <a:schemeClr val="accent2">
                  <a:lumMod val="50000"/>
                </a:schemeClr>
              </a:solidFill>
              <a:latin typeface="Cambria" pitchFamily="18" charset="0"/>
            </a:rPr>
            <a:t>Law on the Protection of Cultural Properties</a:t>
          </a:r>
          <a:endParaRPr lang="en-US" sz="1000" dirty="0"/>
        </a:p>
      </dgm:t>
    </dgm:pt>
    <dgm:pt modelId="{935F5FEC-75A8-4BDD-87AD-84AB7CED3512}" type="parTrans" cxnId="{487DCDA9-0B62-4031-9106-E477B8EA6597}">
      <dgm:prSet/>
      <dgm:spPr/>
      <dgm:t>
        <a:bodyPr/>
        <a:lstStyle/>
        <a:p>
          <a:endParaRPr lang="en-US"/>
        </a:p>
      </dgm:t>
    </dgm:pt>
    <dgm:pt modelId="{4A48F1F8-4863-4DBB-9E4B-963DD754293A}" type="sibTrans" cxnId="{487DCDA9-0B62-4031-9106-E477B8EA6597}">
      <dgm:prSet/>
      <dgm:spPr/>
      <dgm:t>
        <a:bodyPr/>
        <a:lstStyle/>
        <a:p>
          <a:endParaRPr lang="en-US"/>
        </a:p>
      </dgm:t>
    </dgm:pt>
    <dgm:pt modelId="{F587364D-0EF4-49DD-83E6-F335102F6535}">
      <dgm:prSet custT="1"/>
      <dgm:spPr>
        <a:solidFill>
          <a:schemeClr val="accent6">
            <a:lumMod val="60000"/>
            <a:lumOff val="40000"/>
          </a:schemeClr>
        </a:solidFill>
      </dgm:spPr>
      <dgm:t>
        <a:bodyPr/>
        <a:lstStyle/>
        <a:p>
          <a:r>
            <a:rPr lang="en-US" sz="1000" b="1" dirty="0" smtClean="0">
              <a:solidFill>
                <a:schemeClr val="accent2">
                  <a:lumMod val="50000"/>
                </a:schemeClr>
              </a:solidFill>
              <a:latin typeface="Cambria" pitchFamily="18" charset="0"/>
            </a:rPr>
            <a:t>Law on Museum Practice</a:t>
          </a:r>
          <a:endParaRPr lang="en-US" sz="1000" dirty="0"/>
        </a:p>
      </dgm:t>
    </dgm:pt>
    <dgm:pt modelId="{BE2E1095-22C7-4475-91BA-BD63C38C981F}" type="parTrans" cxnId="{F227BCC7-D6DB-4316-A7F7-8352B29B949E}">
      <dgm:prSet/>
      <dgm:spPr/>
      <dgm:t>
        <a:bodyPr/>
        <a:lstStyle/>
        <a:p>
          <a:endParaRPr lang="en-US"/>
        </a:p>
      </dgm:t>
    </dgm:pt>
    <dgm:pt modelId="{41C07845-2D13-4990-B863-643331BEBA2D}" type="sibTrans" cxnId="{F227BCC7-D6DB-4316-A7F7-8352B29B949E}">
      <dgm:prSet/>
      <dgm:spPr/>
      <dgm:t>
        <a:bodyPr/>
        <a:lstStyle/>
        <a:p>
          <a:endParaRPr lang="en-US"/>
        </a:p>
      </dgm:t>
    </dgm:pt>
    <dgm:pt modelId="{82E84336-67C4-4BCB-AA54-AE386AAF5481}">
      <dgm:prSet/>
      <dgm:spPr>
        <a:solidFill>
          <a:schemeClr val="tx2">
            <a:lumMod val="40000"/>
            <a:lumOff val="60000"/>
          </a:schemeClr>
        </a:solidFill>
      </dgm:spPr>
      <dgm:t>
        <a:bodyPr/>
        <a:lstStyle/>
        <a:p>
          <a:r>
            <a:rPr lang="sr-Latn-CS" b="1" dirty="0" smtClean="0">
              <a:solidFill>
                <a:schemeClr val="accent2">
                  <a:lumMod val="50000"/>
                </a:schemeClr>
              </a:solidFill>
              <a:latin typeface="Cambria" pitchFamily="18" charset="0"/>
            </a:rPr>
            <a:t>Law on Memorials</a:t>
          </a:r>
          <a:endParaRPr lang="en-US" dirty="0"/>
        </a:p>
      </dgm:t>
    </dgm:pt>
    <dgm:pt modelId="{C23B7327-1EFC-491D-92B6-E1CD5A407CB1}" type="parTrans" cxnId="{EF01A1B1-21C7-4FD0-9B9F-14AD6202DFBD}">
      <dgm:prSet/>
      <dgm:spPr/>
      <dgm:t>
        <a:bodyPr/>
        <a:lstStyle/>
        <a:p>
          <a:endParaRPr lang="en-US"/>
        </a:p>
      </dgm:t>
    </dgm:pt>
    <dgm:pt modelId="{40AC0EBA-6CF9-4773-8A1E-45825C6AE852}" type="sibTrans" cxnId="{EF01A1B1-21C7-4FD0-9B9F-14AD6202DFBD}">
      <dgm:prSet/>
      <dgm:spPr/>
      <dgm:t>
        <a:bodyPr/>
        <a:lstStyle/>
        <a:p>
          <a:endParaRPr lang="en-US"/>
        </a:p>
      </dgm:t>
    </dgm:pt>
    <dgm:pt modelId="{60A3BA82-4C0C-4090-8A7A-7F79F687D421}">
      <dgm:prSet phldrT="[Text]" custT="1"/>
      <dgm:spPr>
        <a:solidFill>
          <a:schemeClr val="bg2"/>
        </a:solidFill>
      </dgm:spPr>
      <dgm:t>
        <a:bodyPr/>
        <a:lstStyle/>
        <a:p>
          <a:r>
            <a:rPr lang="en-US" sz="1000" b="1" dirty="0" smtClean="0">
              <a:solidFill>
                <a:schemeClr val="accent2">
                  <a:lumMod val="50000"/>
                </a:schemeClr>
              </a:solidFill>
              <a:latin typeface="Cambria" pitchFamily="18" charset="0"/>
            </a:rPr>
            <a:t>Law on Library Practice</a:t>
          </a:r>
          <a:endParaRPr lang="en-US" sz="1000" dirty="0"/>
        </a:p>
      </dgm:t>
    </dgm:pt>
    <dgm:pt modelId="{54435C47-15D5-4743-9D05-7E137F52281B}" type="parTrans" cxnId="{8FCEB503-508F-4987-AAFE-AA5342B13255}">
      <dgm:prSet/>
      <dgm:spPr/>
      <dgm:t>
        <a:bodyPr/>
        <a:lstStyle/>
        <a:p>
          <a:endParaRPr lang="en-US"/>
        </a:p>
      </dgm:t>
    </dgm:pt>
    <dgm:pt modelId="{51134D77-C93F-4854-AA2C-E32754D10ADF}" type="sibTrans" cxnId="{8FCEB503-508F-4987-AAFE-AA5342B13255}">
      <dgm:prSet/>
      <dgm:spPr/>
      <dgm:t>
        <a:bodyPr/>
        <a:lstStyle/>
        <a:p>
          <a:endParaRPr lang="en-US"/>
        </a:p>
      </dgm:t>
    </dgm:pt>
    <dgm:pt modelId="{3045FA03-F2AB-47B4-A376-7B07685C8653}" type="pres">
      <dgm:prSet presAssocID="{8ABBE954-518B-4A86-BA22-DA45848AB701}" presName="Name0" presStyleCnt="0">
        <dgm:presLayoutVars>
          <dgm:chMax val="1"/>
          <dgm:dir/>
          <dgm:animLvl val="ctr"/>
          <dgm:resizeHandles val="exact"/>
        </dgm:presLayoutVars>
      </dgm:prSet>
      <dgm:spPr/>
      <dgm:t>
        <a:bodyPr/>
        <a:lstStyle/>
        <a:p>
          <a:endParaRPr lang="en-US"/>
        </a:p>
      </dgm:t>
    </dgm:pt>
    <dgm:pt modelId="{6F153E45-D9FB-4AF3-920B-66E8AD0C88E0}" type="pres">
      <dgm:prSet presAssocID="{01805AEB-E861-441C-935F-DCDC3604BA79}" presName="centerShape" presStyleLbl="node0" presStyleIdx="0" presStyleCnt="1" custScaleX="124142" custScaleY="126297"/>
      <dgm:spPr/>
      <dgm:t>
        <a:bodyPr/>
        <a:lstStyle/>
        <a:p>
          <a:endParaRPr lang="en-US"/>
        </a:p>
      </dgm:t>
    </dgm:pt>
    <dgm:pt modelId="{A1FED814-087C-42D0-9196-E4A41428CFBB}" type="pres">
      <dgm:prSet presAssocID="{F8073E6E-0208-4DDB-A739-4C2CA81737AA}" presName="node" presStyleLbl="node1" presStyleIdx="0" presStyleCnt="8" custScaleX="151455" custScaleY="146682">
        <dgm:presLayoutVars>
          <dgm:bulletEnabled val="1"/>
        </dgm:presLayoutVars>
      </dgm:prSet>
      <dgm:spPr/>
      <dgm:t>
        <a:bodyPr/>
        <a:lstStyle/>
        <a:p>
          <a:endParaRPr lang="en-US"/>
        </a:p>
      </dgm:t>
    </dgm:pt>
    <dgm:pt modelId="{DA7AAB37-6931-4F1C-9DF3-9FD730DFCCB1}" type="pres">
      <dgm:prSet presAssocID="{F8073E6E-0208-4DDB-A739-4C2CA81737AA}" presName="dummy" presStyleCnt="0"/>
      <dgm:spPr/>
    </dgm:pt>
    <dgm:pt modelId="{D61F3B68-2B02-452B-98CE-389FE6849EE0}" type="pres">
      <dgm:prSet presAssocID="{4CDEC7CA-B126-4E0C-926E-6B23F6EC44E5}" presName="sibTrans" presStyleLbl="sibTrans2D1" presStyleIdx="0" presStyleCnt="8"/>
      <dgm:spPr/>
      <dgm:t>
        <a:bodyPr/>
        <a:lstStyle/>
        <a:p>
          <a:endParaRPr lang="en-US"/>
        </a:p>
      </dgm:t>
    </dgm:pt>
    <dgm:pt modelId="{23D4640B-6C11-4AD0-8489-667E028E9EB7}" type="pres">
      <dgm:prSet presAssocID="{2C54C61A-F29D-48D6-B271-DAE58E7E7339}" presName="node" presStyleLbl="node1" presStyleIdx="1" presStyleCnt="8" custScaleX="144890" custScaleY="157453">
        <dgm:presLayoutVars>
          <dgm:bulletEnabled val="1"/>
        </dgm:presLayoutVars>
      </dgm:prSet>
      <dgm:spPr/>
      <dgm:t>
        <a:bodyPr/>
        <a:lstStyle/>
        <a:p>
          <a:endParaRPr lang="en-US"/>
        </a:p>
      </dgm:t>
    </dgm:pt>
    <dgm:pt modelId="{5E004A4B-707B-4F3E-A3BC-96EBD7C85F7B}" type="pres">
      <dgm:prSet presAssocID="{2C54C61A-F29D-48D6-B271-DAE58E7E7339}" presName="dummy" presStyleCnt="0"/>
      <dgm:spPr/>
    </dgm:pt>
    <dgm:pt modelId="{90EFD89B-2FCC-4C40-8411-106D68754959}" type="pres">
      <dgm:prSet presAssocID="{4A48F1F8-4863-4DBB-9E4B-963DD754293A}" presName="sibTrans" presStyleLbl="sibTrans2D1" presStyleIdx="1" presStyleCnt="8"/>
      <dgm:spPr/>
      <dgm:t>
        <a:bodyPr/>
        <a:lstStyle/>
        <a:p>
          <a:endParaRPr lang="en-US"/>
        </a:p>
      </dgm:t>
    </dgm:pt>
    <dgm:pt modelId="{3D015F57-9C81-45F1-85C9-9D62C778DBFE}" type="pres">
      <dgm:prSet presAssocID="{F587364D-0EF4-49DD-83E6-F335102F6535}" presName="node" presStyleLbl="node1" presStyleIdx="2" presStyleCnt="8" custScaleX="143686" custScaleY="150888">
        <dgm:presLayoutVars>
          <dgm:bulletEnabled val="1"/>
        </dgm:presLayoutVars>
      </dgm:prSet>
      <dgm:spPr/>
      <dgm:t>
        <a:bodyPr/>
        <a:lstStyle/>
        <a:p>
          <a:endParaRPr lang="en-US"/>
        </a:p>
      </dgm:t>
    </dgm:pt>
    <dgm:pt modelId="{F9317223-222D-4DFA-9987-F25616691AD1}" type="pres">
      <dgm:prSet presAssocID="{F587364D-0EF4-49DD-83E6-F335102F6535}" presName="dummy" presStyleCnt="0"/>
      <dgm:spPr/>
    </dgm:pt>
    <dgm:pt modelId="{0EFA7DAC-3C1B-43B9-B2CB-B1E9DC7A1603}" type="pres">
      <dgm:prSet presAssocID="{41C07845-2D13-4990-B863-643331BEBA2D}" presName="sibTrans" presStyleLbl="sibTrans2D1" presStyleIdx="2" presStyleCnt="8"/>
      <dgm:spPr/>
      <dgm:t>
        <a:bodyPr/>
        <a:lstStyle/>
        <a:p>
          <a:endParaRPr lang="en-US"/>
        </a:p>
      </dgm:t>
    </dgm:pt>
    <dgm:pt modelId="{97702FE6-9403-42D6-AA24-C65E4718F038}" type="pres">
      <dgm:prSet presAssocID="{8FFB26D7-A8F4-4CCC-90CB-02ADB57CCEC4}" presName="node" presStyleLbl="node1" presStyleIdx="3" presStyleCnt="8" custScaleX="148855" custScaleY="151934">
        <dgm:presLayoutVars>
          <dgm:bulletEnabled val="1"/>
        </dgm:presLayoutVars>
      </dgm:prSet>
      <dgm:spPr/>
      <dgm:t>
        <a:bodyPr/>
        <a:lstStyle/>
        <a:p>
          <a:endParaRPr lang="en-US"/>
        </a:p>
      </dgm:t>
    </dgm:pt>
    <dgm:pt modelId="{21F5C470-6146-4275-BA77-D5B75BDC5DC5}" type="pres">
      <dgm:prSet presAssocID="{8FFB26D7-A8F4-4CCC-90CB-02ADB57CCEC4}" presName="dummy" presStyleCnt="0"/>
      <dgm:spPr/>
    </dgm:pt>
    <dgm:pt modelId="{857F2E87-11C0-4713-8005-431E679CEE63}" type="pres">
      <dgm:prSet presAssocID="{626D6963-9019-4FFE-BCA8-4313B1526156}" presName="sibTrans" presStyleLbl="sibTrans2D1" presStyleIdx="3" presStyleCnt="8"/>
      <dgm:spPr/>
      <dgm:t>
        <a:bodyPr/>
        <a:lstStyle/>
        <a:p>
          <a:endParaRPr lang="en-US"/>
        </a:p>
      </dgm:t>
    </dgm:pt>
    <dgm:pt modelId="{3C7BD213-4B57-4386-BFA0-3426636789E3}" type="pres">
      <dgm:prSet presAssocID="{60A3BA82-4C0C-4090-8A7A-7F79F687D421}" presName="node" presStyleLbl="node1" presStyleIdx="4" presStyleCnt="8" custScaleX="148982" custScaleY="153431">
        <dgm:presLayoutVars>
          <dgm:bulletEnabled val="1"/>
        </dgm:presLayoutVars>
      </dgm:prSet>
      <dgm:spPr/>
      <dgm:t>
        <a:bodyPr/>
        <a:lstStyle/>
        <a:p>
          <a:endParaRPr lang="en-US"/>
        </a:p>
      </dgm:t>
    </dgm:pt>
    <dgm:pt modelId="{A51F11BE-EDAD-4449-80DE-D2DD00F97061}" type="pres">
      <dgm:prSet presAssocID="{60A3BA82-4C0C-4090-8A7A-7F79F687D421}" presName="dummy" presStyleCnt="0"/>
      <dgm:spPr/>
    </dgm:pt>
    <dgm:pt modelId="{060BEBB1-DA01-4F92-9AA6-A73172678A60}" type="pres">
      <dgm:prSet presAssocID="{51134D77-C93F-4854-AA2C-E32754D10ADF}" presName="sibTrans" presStyleLbl="sibTrans2D1" presStyleIdx="4" presStyleCnt="8"/>
      <dgm:spPr/>
      <dgm:t>
        <a:bodyPr/>
        <a:lstStyle/>
        <a:p>
          <a:endParaRPr lang="en-US"/>
        </a:p>
      </dgm:t>
    </dgm:pt>
    <dgm:pt modelId="{2D682B8A-D6A0-4730-883C-040D20C88033}" type="pres">
      <dgm:prSet presAssocID="{4E99C1C9-89B3-44CD-8F3C-2F3D8503D33D}" presName="node" presStyleLbl="node1" presStyleIdx="5" presStyleCnt="8" custScaleX="150960" custScaleY="147412">
        <dgm:presLayoutVars>
          <dgm:bulletEnabled val="1"/>
        </dgm:presLayoutVars>
      </dgm:prSet>
      <dgm:spPr/>
      <dgm:t>
        <a:bodyPr/>
        <a:lstStyle/>
        <a:p>
          <a:endParaRPr lang="en-US"/>
        </a:p>
      </dgm:t>
    </dgm:pt>
    <dgm:pt modelId="{6832E5FC-FD29-497A-A596-674F188AB65D}" type="pres">
      <dgm:prSet presAssocID="{4E99C1C9-89B3-44CD-8F3C-2F3D8503D33D}" presName="dummy" presStyleCnt="0"/>
      <dgm:spPr/>
    </dgm:pt>
    <dgm:pt modelId="{E77C6BBF-DA1E-4A3B-87DF-DC09466B7970}" type="pres">
      <dgm:prSet presAssocID="{2CBC1D84-6B94-4A45-9E42-A9012E63E0FD}" presName="sibTrans" presStyleLbl="sibTrans2D1" presStyleIdx="5" presStyleCnt="8"/>
      <dgm:spPr/>
      <dgm:t>
        <a:bodyPr/>
        <a:lstStyle/>
        <a:p>
          <a:endParaRPr lang="en-US"/>
        </a:p>
      </dgm:t>
    </dgm:pt>
    <dgm:pt modelId="{2F0FCE44-C8F2-4D2E-B794-554293E1B87C}" type="pres">
      <dgm:prSet presAssocID="{82E84336-67C4-4BCB-AA54-AE386AAF5481}" presName="node" presStyleLbl="node1" presStyleIdx="6" presStyleCnt="8" custScaleX="151215" custScaleY="153210">
        <dgm:presLayoutVars>
          <dgm:bulletEnabled val="1"/>
        </dgm:presLayoutVars>
      </dgm:prSet>
      <dgm:spPr/>
      <dgm:t>
        <a:bodyPr/>
        <a:lstStyle/>
        <a:p>
          <a:endParaRPr lang="en-US"/>
        </a:p>
      </dgm:t>
    </dgm:pt>
    <dgm:pt modelId="{4560841E-D063-4B66-8073-EA8478957F41}" type="pres">
      <dgm:prSet presAssocID="{82E84336-67C4-4BCB-AA54-AE386AAF5481}" presName="dummy" presStyleCnt="0"/>
      <dgm:spPr/>
    </dgm:pt>
    <dgm:pt modelId="{C45F8206-0FD7-4472-A50F-58C3EF9D2A05}" type="pres">
      <dgm:prSet presAssocID="{40AC0EBA-6CF9-4773-8A1E-45825C6AE852}" presName="sibTrans" presStyleLbl="sibTrans2D1" presStyleIdx="6" presStyleCnt="8"/>
      <dgm:spPr/>
      <dgm:t>
        <a:bodyPr/>
        <a:lstStyle/>
        <a:p>
          <a:endParaRPr lang="en-US"/>
        </a:p>
      </dgm:t>
    </dgm:pt>
    <dgm:pt modelId="{5727D103-48CB-4BC1-B15E-97B2099F91FA}" type="pres">
      <dgm:prSet presAssocID="{18C6AA12-6281-4BA8-BF63-6F32684720F7}" presName="node" presStyleLbl="node1" presStyleIdx="7" presStyleCnt="8" custScaleX="148936" custScaleY="156207">
        <dgm:presLayoutVars>
          <dgm:bulletEnabled val="1"/>
        </dgm:presLayoutVars>
      </dgm:prSet>
      <dgm:spPr/>
      <dgm:t>
        <a:bodyPr/>
        <a:lstStyle/>
        <a:p>
          <a:endParaRPr lang="en-US"/>
        </a:p>
      </dgm:t>
    </dgm:pt>
    <dgm:pt modelId="{2298F84A-9DE9-4535-B1EB-CD3450262646}" type="pres">
      <dgm:prSet presAssocID="{18C6AA12-6281-4BA8-BF63-6F32684720F7}" presName="dummy" presStyleCnt="0"/>
      <dgm:spPr/>
    </dgm:pt>
    <dgm:pt modelId="{8B3DDCAF-21D5-4D4D-B83E-5E3CE3DFC5F1}" type="pres">
      <dgm:prSet presAssocID="{85A535FD-5034-400F-9239-AA7CD0D42E48}" presName="sibTrans" presStyleLbl="sibTrans2D1" presStyleIdx="7" presStyleCnt="8"/>
      <dgm:spPr/>
      <dgm:t>
        <a:bodyPr/>
        <a:lstStyle/>
        <a:p>
          <a:endParaRPr lang="en-US"/>
        </a:p>
      </dgm:t>
    </dgm:pt>
  </dgm:ptLst>
  <dgm:cxnLst>
    <dgm:cxn modelId="{67791A67-4268-4349-8355-4BF8A89C7C7A}" type="presOf" srcId="{626D6963-9019-4FFE-BCA8-4313B1526156}" destId="{857F2E87-11C0-4713-8005-431E679CEE63}" srcOrd="0" destOrd="0" presId="urn:microsoft.com/office/officeart/2005/8/layout/radial6"/>
    <dgm:cxn modelId="{6784B175-011A-40D8-8221-BAF92E58FEE5}" srcId="{8ABBE954-518B-4A86-BA22-DA45848AB701}" destId="{32F8D76F-4542-4970-930E-69247B269419}" srcOrd="3" destOrd="0" parTransId="{76715D6A-E767-49BC-A0C3-56D32E841A06}" sibTransId="{9A7AC7FF-7083-42AD-9E63-D015D9721E2E}"/>
    <dgm:cxn modelId="{ECBDB811-35B8-4DD6-95E6-C8E2F81F46FA}" srcId="{01805AEB-E861-441C-935F-DCDC3604BA79}" destId="{8FFB26D7-A8F4-4CCC-90CB-02ADB57CCEC4}" srcOrd="3" destOrd="0" parTransId="{DBC59031-0C99-4048-BBDC-7833A36949BB}" sibTransId="{626D6963-9019-4FFE-BCA8-4313B1526156}"/>
    <dgm:cxn modelId="{F227BCC7-D6DB-4316-A7F7-8352B29B949E}" srcId="{01805AEB-E861-441C-935F-DCDC3604BA79}" destId="{F587364D-0EF4-49DD-83E6-F335102F6535}" srcOrd="2" destOrd="0" parTransId="{BE2E1095-22C7-4475-91BA-BD63C38C981F}" sibTransId="{41C07845-2D13-4990-B863-643331BEBA2D}"/>
    <dgm:cxn modelId="{53C4AD53-E79C-4F2A-BC71-2BE302007771}" type="presOf" srcId="{4A48F1F8-4863-4DBB-9E4B-963DD754293A}" destId="{90EFD89B-2FCC-4C40-8411-106D68754959}" srcOrd="0" destOrd="0" presId="urn:microsoft.com/office/officeart/2005/8/layout/radial6"/>
    <dgm:cxn modelId="{EF01A1B1-21C7-4FD0-9B9F-14AD6202DFBD}" srcId="{01805AEB-E861-441C-935F-DCDC3604BA79}" destId="{82E84336-67C4-4BCB-AA54-AE386AAF5481}" srcOrd="6" destOrd="0" parTransId="{C23B7327-1EFC-491D-92B6-E1CD5A407CB1}" sibTransId="{40AC0EBA-6CF9-4773-8A1E-45825C6AE852}"/>
    <dgm:cxn modelId="{1E8E19F6-F8FF-44E0-93A3-2453714D17A6}" type="presOf" srcId="{85A535FD-5034-400F-9239-AA7CD0D42E48}" destId="{8B3DDCAF-21D5-4D4D-B83E-5E3CE3DFC5F1}" srcOrd="0" destOrd="0" presId="urn:microsoft.com/office/officeart/2005/8/layout/radial6"/>
    <dgm:cxn modelId="{A8F4D57B-9DD2-4A08-9036-2FA52CBA1B55}" type="presOf" srcId="{51134D77-C93F-4854-AA2C-E32754D10ADF}" destId="{060BEBB1-DA01-4F92-9AA6-A73172678A60}" srcOrd="0" destOrd="0" presId="urn:microsoft.com/office/officeart/2005/8/layout/radial6"/>
    <dgm:cxn modelId="{A53C786E-0016-4816-BA2F-7DECE8AF89DA}" srcId="{8ABBE954-518B-4A86-BA22-DA45848AB701}" destId="{6363C3D2-C2CE-47FB-83E9-ED82AD39B79A}" srcOrd="2" destOrd="0" parTransId="{F81AAD91-EF99-4CC0-B73C-700874526521}" sibTransId="{904E5410-AE1C-493F-8067-9F8F584944B6}"/>
    <dgm:cxn modelId="{EDC4EBBC-6662-4006-9F27-8B19C045375B}" type="presOf" srcId="{41C07845-2D13-4990-B863-643331BEBA2D}" destId="{0EFA7DAC-3C1B-43B9-B2CB-B1E9DC7A1603}" srcOrd="0" destOrd="0" presId="urn:microsoft.com/office/officeart/2005/8/layout/radial6"/>
    <dgm:cxn modelId="{CD6D616D-563C-4ADA-9ADB-9F5BE7F3AA6D}" srcId="{8ABBE954-518B-4A86-BA22-DA45848AB701}" destId="{01805AEB-E861-441C-935F-DCDC3604BA79}" srcOrd="0" destOrd="0" parTransId="{B134CB68-89A0-4BFA-8838-D448B8C97C72}" sibTransId="{0680B38D-373B-4474-A105-380CC558CAE4}"/>
    <dgm:cxn modelId="{1500659B-E1F0-46A4-9AEE-DF3AF55E009E}" srcId="{01805AEB-E861-441C-935F-DCDC3604BA79}" destId="{4E99C1C9-89B3-44CD-8F3C-2F3D8503D33D}" srcOrd="5" destOrd="0" parTransId="{CB572C8E-8BA9-4C5E-90BC-B1F08C4C70FE}" sibTransId="{2CBC1D84-6B94-4A45-9E42-A9012E63E0FD}"/>
    <dgm:cxn modelId="{EDACFD6E-63E4-44BD-99F6-45026F6E1B35}" type="presOf" srcId="{40AC0EBA-6CF9-4773-8A1E-45825C6AE852}" destId="{C45F8206-0FD7-4472-A50F-58C3EF9D2A05}" srcOrd="0" destOrd="0" presId="urn:microsoft.com/office/officeart/2005/8/layout/radial6"/>
    <dgm:cxn modelId="{837B0BB1-FB9A-4B63-89CE-04E9CD081B0B}" type="presOf" srcId="{F8073E6E-0208-4DDB-A739-4C2CA81737AA}" destId="{A1FED814-087C-42D0-9196-E4A41428CFBB}" srcOrd="0" destOrd="0" presId="urn:microsoft.com/office/officeart/2005/8/layout/radial6"/>
    <dgm:cxn modelId="{58564A3B-CF50-4A16-AF48-1EB7F45981C3}" type="presOf" srcId="{2CBC1D84-6B94-4A45-9E42-A9012E63E0FD}" destId="{E77C6BBF-DA1E-4A3B-87DF-DC09466B7970}" srcOrd="0" destOrd="0" presId="urn:microsoft.com/office/officeart/2005/8/layout/radial6"/>
    <dgm:cxn modelId="{E83E2021-8044-4E02-804E-43D3176D614A}" type="presOf" srcId="{F587364D-0EF4-49DD-83E6-F335102F6535}" destId="{3D015F57-9C81-45F1-85C9-9D62C778DBFE}" srcOrd="0" destOrd="0" presId="urn:microsoft.com/office/officeart/2005/8/layout/radial6"/>
    <dgm:cxn modelId="{23F5A477-82C9-4E34-85BF-487CCF217A0C}" type="presOf" srcId="{8FFB26D7-A8F4-4CCC-90CB-02ADB57CCEC4}" destId="{97702FE6-9403-42D6-AA24-C65E4718F038}" srcOrd="0" destOrd="0" presId="urn:microsoft.com/office/officeart/2005/8/layout/radial6"/>
    <dgm:cxn modelId="{E6C0BAC0-FFD0-4457-8384-EB8804670F4B}" type="presOf" srcId="{01805AEB-E861-441C-935F-DCDC3604BA79}" destId="{6F153E45-D9FB-4AF3-920B-66E8AD0C88E0}" srcOrd="0" destOrd="0" presId="urn:microsoft.com/office/officeart/2005/8/layout/radial6"/>
    <dgm:cxn modelId="{33CF9E11-835A-4DD4-83D4-364D678A0291}" type="presOf" srcId="{8ABBE954-518B-4A86-BA22-DA45848AB701}" destId="{3045FA03-F2AB-47B4-A376-7B07685C8653}" srcOrd="0" destOrd="0" presId="urn:microsoft.com/office/officeart/2005/8/layout/radial6"/>
    <dgm:cxn modelId="{6573D52B-68BA-473E-8C17-BF937ADD0513}" srcId="{8ABBE954-518B-4A86-BA22-DA45848AB701}" destId="{AA3F5052-C01D-42AE-860D-FBDEFE2E00A2}" srcOrd="1" destOrd="0" parTransId="{1F1ADF22-8FA1-47D2-972D-ADA6DE6EA1AD}" sibTransId="{096F4D34-4C29-42D3-AE5A-8E2BFF8BD09D}"/>
    <dgm:cxn modelId="{487DCDA9-0B62-4031-9106-E477B8EA6597}" srcId="{01805AEB-E861-441C-935F-DCDC3604BA79}" destId="{2C54C61A-F29D-48D6-B271-DAE58E7E7339}" srcOrd="1" destOrd="0" parTransId="{935F5FEC-75A8-4BDD-87AD-84AB7CED3512}" sibTransId="{4A48F1F8-4863-4DBB-9E4B-963DD754293A}"/>
    <dgm:cxn modelId="{1096A793-C05B-4447-9B7C-DC95F01B1662}" type="presOf" srcId="{2C54C61A-F29D-48D6-B271-DAE58E7E7339}" destId="{23D4640B-6C11-4AD0-8489-667E028E9EB7}" srcOrd="0" destOrd="0" presId="urn:microsoft.com/office/officeart/2005/8/layout/radial6"/>
    <dgm:cxn modelId="{B1610288-790B-4AE5-BBE8-26B21C9C7EA9}" srcId="{01805AEB-E861-441C-935F-DCDC3604BA79}" destId="{F8073E6E-0208-4DDB-A739-4C2CA81737AA}" srcOrd="0" destOrd="0" parTransId="{0F038617-890A-42D6-9A58-9A9DFBB66AF3}" sibTransId="{4CDEC7CA-B126-4E0C-926E-6B23F6EC44E5}"/>
    <dgm:cxn modelId="{9E9F7075-29EE-43EA-885E-4AB7655BA424}" type="presOf" srcId="{4CDEC7CA-B126-4E0C-926E-6B23F6EC44E5}" destId="{D61F3B68-2B02-452B-98CE-389FE6849EE0}" srcOrd="0" destOrd="0" presId="urn:microsoft.com/office/officeart/2005/8/layout/radial6"/>
    <dgm:cxn modelId="{39337257-0CC4-421B-A16A-CD71B9080915}" srcId="{01805AEB-E861-441C-935F-DCDC3604BA79}" destId="{18C6AA12-6281-4BA8-BF63-6F32684720F7}" srcOrd="7" destOrd="0" parTransId="{4C6E7636-D571-42B8-A41B-05B9E4B3D8F8}" sibTransId="{85A535FD-5034-400F-9239-AA7CD0D42E48}"/>
    <dgm:cxn modelId="{2AEDD394-99AD-48BC-A1C7-502718CA686D}" type="presOf" srcId="{60A3BA82-4C0C-4090-8A7A-7F79F687D421}" destId="{3C7BD213-4B57-4386-BFA0-3426636789E3}" srcOrd="0" destOrd="0" presId="urn:microsoft.com/office/officeart/2005/8/layout/radial6"/>
    <dgm:cxn modelId="{3D65C578-E99D-4C00-92C8-40059763D108}" type="presOf" srcId="{82E84336-67C4-4BCB-AA54-AE386AAF5481}" destId="{2F0FCE44-C8F2-4D2E-B794-554293E1B87C}" srcOrd="0" destOrd="0" presId="urn:microsoft.com/office/officeart/2005/8/layout/radial6"/>
    <dgm:cxn modelId="{8FE68F48-F31A-4158-BB5C-6B7349753112}" type="presOf" srcId="{4E99C1C9-89B3-44CD-8F3C-2F3D8503D33D}" destId="{2D682B8A-D6A0-4730-883C-040D20C88033}" srcOrd="0" destOrd="0" presId="urn:microsoft.com/office/officeart/2005/8/layout/radial6"/>
    <dgm:cxn modelId="{8FCEB503-508F-4987-AAFE-AA5342B13255}" srcId="{01805AEB-E861-441C-935F-DCDC3604BA79}" destId="{60A3BA82-4C0C-4090-8A7A-7F79F687D421}" srcOrd="4" destOrd="0" parTransId="{54435C47-15D5-4743-9D05-7E137F52281B}" sibTransId="{51134D77-C93F-4854-AA2C-E32754D10ADF}"/>
    <dgm:cxn modelId="{1D61BAF1-51B7-4EE0-BEF1-5246405AA8E6}" type="presOf" srcId="{18C6AA12-6281-4BA8-BF63-6F32684720F7}" destId="{5727D103-48CB-4BC1-B15E-97B2099F91FA}" srcOrd="0" destOrd="0" presId="urn:microsoft.com/office/officeart/2005/8/layout/radial6"/>
    <dgm:cxn modelId="{5B06CF90-D324-4E57-8702-452F21D5A6E0}" type="presParOf" srcId="{3045FA03-F2AB-47B4-A376-7B07685C8653}" destId="{6F153E45-D9FB-4AF3-920B-66E8AD0C88E0}" srcOrd="0" destOrd="0" presId="urn:microsoft.com/office/officeart/2005/8/layout/radial6"/>
    <dgm:cxn modelId="{D5BDEE1C-508A-4734-9605-6313C32CF563}" type="presParOf" srcId="{3045FA03-F2AB-47B4-A376-7B07685C8653}" destId="{A1FED814-087C-42D0-9196-E4A41428CFBB}" srcOrd="1" destOrd="0" presId="urn:microsoft.com/office/officeart/2005/8/layout/radial6"/>
    <dgm:cxn modelId="{1F19420A-3081-49AB-98A5-30F166D1CABB}" type="presParOf" srcId="{3045FA03-F2AB-47B4-A376-7B07685C8653}" destId="{DA7AAB37-6931-4F1C-9DF3-9FD730DFCCB1}" srcOrd="2" destOrd="0" presId="urn:microsoft.com/office/officeart/2005/8/layout/radial6"/>
    <dgm:cxn modelId="{745C619B-BCF7-43EA-BB75-FCC46CEF1E0D}" type="presParOf" srcId="{3045FA03-F2AB-47B4-A376-7B07685C8653}" destId="{D61F3B68-2B02-452B-98CE-389FE6849EE0}" srcOrd="3" destOrd="0" presId="urn:microsoft.com/office/officeart/2005/8/layout/radial6"/>
    <dgm:cxn modelId="{9C8F5A88-739C-4BB0-A102-E6CED08B7E74}" type="presParOf" srcId="{3045FA03-F2AB-47B4-A376-7B07685C8653}" destId="{23D4640B-6C11-4AD0-8489-667E028E9EB7}" srcOrd="4" destOrd="0" presId="urn:microsoft.com/office/officeart/2005/8/layout/radial6"/>
    <dgm:cxn modelId="{1D4E1A6A-DC07-4650-9D0E-733DA12C1568}" type="presParOf" srcId="{3045FA03-F2AB-47B4-A376-7B07685C8653}" destId="{5E004A4B-707B-4F3E-A3BC-96EBD7C85F7B}" srcOrd="5" destOrd="0" presId="urn:microsoft.com/office/officeart/2005/8/layout/radial6"/>
    <dgm:cxn modelId="{D3EB3AB3-472B-47EB-99CC-10D056AA4287}" type="presParOf" srcId="{3045FA03-F2AB-47B4-A376-7B07685C8653}" destId="{90EFD89B-2FCC-4C40-8411-106D68754959}" srcOrd="6" destOrd="0" presId="urn:microsoft.com/office/officeart/2005/8/layout/radial6"/>
    <dgm:cxn modelId="{85A7EBB9-B988-4E81-AE65-A260977BA9D3}" type="presParOf" srcId="{3045FA03-F2AB-47B4-A376-7B07685C8653}" destId="{3D015F57-9C81-45F1-85C9-9D62C778DBFE}" srcOrd="7" destOrd="0" presId="urn:microsoft.com/office/officeart/2005/8/layout/radial6"/>
    <dgm:cxn modelId="{E1231D57-361D-491A-BD3E-307FAF88461A}" type="presParOf" srcId="{3045FA03-F2AB-47B4-A376-7B07685C8653}" destId="{F9317223-222D-4DFA-9987-F25616691AD1}" srcOrd="8" destOrd="0" presId="urn:microsoft.com/office/officeart/2005/8/layout/radial6"/>
    <dgm:cxn modelId="{EC94AD69-4065-445A-89EA-932D4B055329}" type="presParOf" srcId="{3045FA03-F2AB-47B4-A376-7B07685C8653}" destId="{0EFA7DAC-3C1B-43B9-B2CB-B1E9DC7A1603}" srcOrd="9" destOrd="0" presId="urn:microsoft.com/office/officeart/2005/8/layout/radial6"/>
    <dgm:cxn modelId="{F2276162-8FF0-461C-A409-E09E8729105D}" type="presParOf" srcId="{3045FA03-F2AB-47B4-A376-7B07685C8653}" destId="{97702FE6-9403-42D6-AA24-C65E4718F038}" srcOrd="10" destOrd="0" presId="urn:microsoft.com/office/officeart/2005/8/layout/radial6"/>
    <dgm:cxn modelId="{677123AA-4A0E-470A-B3E4-AE82AC4ED087}" type="presParOf" srcId="{3045FA03-F2AB-47B4-A376-7B07685C8653}" destId="{21F5C470-6146-4275-BA77-D5B75BDC5DC5}" srcOrd="11" destOrd="0" presId="urn:microsoft.com/office/officeart/2005/8/layout/radial6"/>
    <dgm:cxn modelId="{8D934DDA-D3F4-48C9-9FED-C0F738EC3DB5}" type="presParOf" srcId="{3045FA03-F2AB-47B4-A376-7B07685C8653}" destId="{857F2E87-11C0-4713-8005-431E679CEE63}" srcOrd="12" destOrd="0" presId="urn:microsoft.com/office/officeart/2005/8/layout/radial6"/>
    <dgm:cxn modelId="{20CEBCAC-6B12-4DAD-8510-13C0417AFA34}" type="presParOf" srcId="{3045FA03-F2AB-47B4-A376-7B07685C8653}" destId="{3C7BD213-4B57-4386-BFA0-3426636789E3}" srcOrd="13" destOrd="0" presId="urn:microsoft.com/office/officeart/2005/8/layout/radial6"/>
    <dgm:cxn modelId="{F03F2CC0-6C8C-4612-AE5E-408F06F0CCCC}" type="presParOf" srcId="{3045FA03-F2AB-47B4-A376-7B07685C8653}" destId="{A51F11BE-EDAD-4449-80DE-D2DD00F97061}" srcOrd="14" destOrd="0" presId="urn:microsoft.com/office/officeart/2005/8/layout/radial6"/>
    <dgm:cxn modelId="{E4D327DF-0CF1-4DBA-A260-74D211071687}" type="presParOf" srcId="{3045FA03-F2AB-47B4-A376-7B07685C8653}" destId="{060BEBB1-DA01-4F92-9AA6-A73172678A60}" srcOrd="15" destOrd="0" presId="urn:microsoft.com/office/officeart/2005/8/layout/radial6"/>
    <dgm:cxn modelId="{E7CF9238-5B9E-4175-A588-C9F8BE806AB1}" type="presParOf" srcId="{3045FA03-F2AB-47B4-A376-7B07685C8653}" destId="{2D682B8A-D6A0-4730-883C-040D20C88033}" srcOrd="16" destOrd="0" presId="urn:microsoft.com/office/officeart/2005/8/layout/radial6"/>
    <dgm:cxn modelId="{5F577B80-A499-4FC1-A80C-AB05E4CA087B}" type="presParOf" srcId="{3045FA03-F2AB-47B4-A376-7B07685C8653}" destId="{6832E5FC-FD29-497A-A596-674F188AB65D}" srcOrd="17" destOrd="0" presId="urn:microsoft.com/office/officeart/2005/8/layout/radial6"/>
    <dgm:cxn modelId="{34DA3D84-B38A-4A72-93F4-9D3A076808EF}" type="presParOf" srcId="{3045FA03-F2AB-47B4-A376-7B07685C8653}" destId="{E77C6BBF-DA1E-4A3B-87DF-DC09466B7970}" srcOrd="18" destOrd="0" presId="urn:microsoft.com/office/officeart/2005/8/layout/radial6"/>
    <dgm:cxn modelId="{1057DD77-BC70-432C-9B99-2443AC4FF208}" type="presParOf" srcId="{3045FA03-F2AB-47B4-A376-7B07685C8653}" destId="{2F0FCE44-C8F2-4D2E-B794-554293E1B87C}" srcOrd="19" destOrd="0" presId="urn:microsoft.com/office/officeart/2005/8/layout/radial6"/>
    <dgm:cxn modelId="{FCA0303F-2295-400E-8E73-17B9A8FADDD5}" type="presParOf" srcId="{3045FA03-F2AB-47B4-A376-7B07685C8653}" destId="{4560841E-D063-4B66-8073-EA8478957F41}" srcOrd="20" destOrd="0" presId="urn:microsoft.com/office/officeart/2005/8/layout/radial6"/>
    <dgm:cxn modelId="{B2AB9C8F-87AA-4D67-9228-33642F3D98D3}" type="presParOf" srcId="{3045FA03-F2AB-47B4-A376-7B07685C8653}" destId="{C45F8206-0FD7-4472-A50F-58C3EF9D2A05}" srcOrd="21" destOrd="0" presId="urn:microsoft.com/office/officeart/2005/8/layout/radial6"/>
    <dgm:cxn modelId="{53ECA6DF-DD29-48BF-8410-CE2C1E06B54A}" type="presParOf" srcId="{3045FA03-F2AB-47B4-A376-7B07685C8653}" destId="{5727D103-48CB-4BC1-B15E-97B2099F91FA}" srcOrd="22" destOrd="0" presId="urn:microsoft.com/office/officeart/2005/8/layout/radial6"/>
    <dgm:cxn modelId="{692BB430-2C86-4CE9-82FF-54397CAC5CEE}" type="presParOf" srcId="{3045FA03-F2AB-47B4-A376-7B07685C8653}" destId="{2298F84A-9DE9-4535-B1EB-CD3450262646}" srcOrd="23" destOrd="0" presId="urn:microsoft.com/office/officeart/2005/8/layout/radial6"/>
    <dgm:cxn modelId="{07C2F9B3-5F1F-4C48-B219-6FD32117666F}" type="presParOf" srcId="{3045FA03-F2AB-47B4-A376-7B07685C8653}" destId="{8B3DDCAF-21D5-4D4D-B83E-5E3CE3DFC5F1}" srcOrd="24" destOrd="0" presId="urn:microsoft.com/office/officeart/2005/8/layout/radial6"/>
  </dgm:cxnLst>
  <dgm:bg/>
  <dgm:whole/>
</dgm:dataModel>
</file>

<file path=ppt/diagrams/data7.xml><?xml version="1.0" encoding="utf-8"?>
<dgm:dataModel xmlns:dgm="http://schemas.openxmlformats.org/drawingml/2006/diagram" xmlns:a="http://schemas.openxmlformats.org/drawingml/2006/main">
  <dgm:ptLst>
    <dgm:pt modelId="{484F69B3-87D7-4E4C-B026-24ABD60B868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428CFA7-296E-4F43-A346-F6EF77236884}">
      <dgm:prSet phldrT="[Text]" custT="1"/>
      <dgm:spPr>
        <a:solidFill>
          <a:schemeClr val="accent4">
            <a:lumMod val="20000"/>
            <a:lumOff val="80000"/>
          </a:schemeClr>
        </a:solidFill>
      </dgm:spPr>
      <dgm:t>
        <a:bodyPr/>
        <a:lstStyle/>
        <a:p>
          <a:r>
            <a:rPr lang="sr-Latn-CS" sz="1800" dirty="0" smtClean="0">
              <a:solidFill>
                <a:schemeClr val="accent2">
                  <a:lumMod val="50000"/>
                </a:schemeClr>
              </a:solidFill>
              <a:latin typeface="Cambria" pitchFamily="18" charset="0"/>
            </a:rPr>
            <a:t>in</a:t>
          </a:r>
          <a:r>
            <a:rPr lang="x-none" sz="1800" smtClean="0">
              <a:solidFill>
                <a:schemeClr val="accent2">
                  <a:lumMod val="50000"/>
                </a:schemeClr>
              </a:solidFill>
              <a:latin typeface="Cambria" pitchFamily="18" charset="0"/>
            </a:rPr>
            <a:t> 2009</a:t>
          </a:r>
          <a:r>
            <a:rPr lang="sr-Latn-CS" sz="1800" dirty="0" smtClean="0">
              <a:solidFill>
                <a:schemeClr val="accent2">
                  <a:lumMod val="50000"/>
                </a:schemeClr>
              </a:solidFill>
              <a:latin typeface="Cambria" pitchFamily="18" charset="0"/>
            </a:rPr>
            <a:t> </a:t>
          </a:r>
        </a:p>
        <a:p>
          <a:r>
            <a:rPr lang="sr-Latn-CS" sz="1800" dirty="0" smtClean="0">
              <a:solidFill>
                <a:schemeClr val="accent2">
                  <a:lumMod val="50000"/>
                </a:schemeClr>
              </a:solidFill>
              <a:latin typeface="Cambria" pitchFamily="18" charset="0"/>
            </a:rPr>
            <a:t>cofinanced totally </a:t>
          </a:r>
          <a:r>
            <a:rPr lang="en-US" sz="1800" dirty="0" smtClean="0">
              <a:solidFill>
                <a:schemeClr val="accent2">
                  <a:lumMod val="50000"/>
                </a:schemeClr>
              </a:solidFill>
              <a:latin typeface="Cambria" pitchFamily="18" charset="0"/>
            </a:rPr>
            <a:t>185 </a:t>
          </a:r>
          <a:r>
            <a:rPr lang="en-US" sz="1800" dirty="0" err="1" smtClean="0">
              <a:solidFill>
                <a:schemeClr val="accent2">
                  <a:lumMod val="50000"/>
                </a:schemeClr>
              </a:solidFill>
              <a:latin typeface="Cambria" pitchFamily="18" charset="0"/>
            </a:rPr>
            <a:t>proje</a:t>
          </a:r>
          <a:r>
            <a:rPr lang="sr-Latn-CS" sz="1800" dirty="0" smtClean="0">
              <a:solidFill>
                <a:schemeClr val="accent2">
                  <a:lumMod val="50000"/>
                </a:schemeClr>
              </a:solidFill>
              <a:latin typeface="Cambria" pitchFamily="18" charset="0"/>
            </a:rPr>
            <a:t>cts</a:t>
          </a:r>
          <a:endParaRPr lang="en-US" sz="1800" dirty="0"/>
        </a:p>
      </dgm:t>
    </dgm:pt>
    <dgm:pt modelId="{5EE250F3-738B-4E8D-BB74-B913C6533E75}" type="parTrans" cxnId="{4CD0C0C2-91CC-4051-A10C-17FDB8FB27E3}">
      <dgm:prSet/>
      <dgm:spPr/>
      <dgm:t>
        <a:bodyPr/>
        <a:lstStyle/>
        <a:p>
          <a:endParaRPr lang="en-US" dirty="0"/>
        </a:p>
      </dgm:t>
    </dgm:pt>
    <dgm:pt modelId="{BD719226-207B-44EA-9160-C0F4BCE7FDE9}" type="sibTrans" cxnId="{4CD0C0C2-91CC-4051-A10C-17FDB8FB27E3}">
      <dgm:prSet/>
      <dgm:spPr/>
      <dgm:t>
        <a:bodyPr/>
        <a:lstStyle/>
        <a:p>
          <a:endParaRPr lang="en-US"/>
        </a:p>
      </dgm:t>
    </dgm:pt>
    <dgm:pt modelId="{B8418F11-59BD-406E-84FF-20F213496762}">
      <dgm:prSet custT="1"/>
      <dgm:spPr>
        <a:solidFill>
          <a:schemeClr val="accent2">
            <a:lumMod val="20000"/>
            <a:lumOff val="80000"/>
          </a:schemeClr>
        </a:solidFill>
      </dgm:spPr>
      <dgm:t>
        <a:bodyPr/>
        <a:lstStyle/>
        <a:p>
          <a:r>
            <a:rPr lang="sr-Latn-CS" sz="1800" dirty="0" smtClean="0">
              <a:solidFill>
                <a:schemeClr val="accent2">
                  <a:lumMod val="50000"/>
                </a:schemeClr>
              </a:solidFill>
              <a:latin typeface="Cambria" pitchFamily="18" charset="0"/>
            </a:rPr>
            <a:t>Call for cofinancing projects and programmes in the field of cultural and artistic creativity</a:t>
          </a:r>
          <a:endParaRPr lang="en-US" sz="1800" b="0" dirty="0"/>
        </a:p>
      </dgm:t>
    </dgm:pt>
    <dgm:pt modelId="{DFCE9026-1E6C-40B6-91F7-895DC44E01E9}" type="parTrans" cxnId="{867256C7-0A33-4C5D-835A-549B53D713FC}">
      <dgm:prSet/>
      <dgm:spPr/>
      <dgm:t>
        <a:bodyPr/>
        <a:lstStyle/>
        <a:p>
          <a:endParaRPr lang="en-US"/>
        </a:p>
      </dgm:t>
    </dgm:pt>
    <dgm:pt modelId="{373BABFC-D652-45C0-884F-0D28F4D28F5E}" type="sibTrans" cxnId="{867256C7-0A33-4C5D-835A-549B53D713FC}">
      <dgm:prSet/>
      <dgm:spPr/>
      <dgm:t>
        <a:bodyPr/>
        <a:lstStyle/>
        <a:p>
          <a:endParaRPr lang="en-US"/>
        </a:p>
      </dgm:t>
    </dgm:pt>
    <dgm:pt modelId="{E84B939F-F4F5-447A-AEAC-5CE8E13711D0}">
      <dgm:prSet custT="1"/>
      <dgm:spPr>
        <a:solidFill>
          <a:schemeClr val="accent6">
            <a:lumMod val="40000"/>
            <a:lumOff val="60000"/>
          </a:schemeClr>
        </a:solidFill>
      </dgm:spPr>
      <dgm:t>
        <a:bodyPr/>
        <a:lstStyle/>
        <a:p>
          <a:pPr algn="ctr">
            <a:lnSpc>
              <a:spcPct val="100000"/>
            </a:lnSpc>
          </a:pPr>
          <a:r>
            <a:rPr lang="sr-Latn-CS" sz="1800" dirty="0" smtClean="0">
              <a:solidFill>
                <a:schemeClr val="accent2">
                  <a:lumMod val="50000"/>
                </a:schemeClr>
              </a:solidFill>
              <a:latin typeface="Cambria" pitchFamily="18" charset="0"/>
            </a:rPr>
            <a:t>in </a:t>
          </a:r>
          <a:r>
            <a:rPr lang="x-none" sz="1800" smtClean="0">
              <a:solidFill>
                <a:schemeClr val="accent2">
                  <a:lumMod val="50000"/>
                </a:schemeClr>
              </a:solidFill>
              <a:latin typeface="Cambria" pitchFamily="18" charset="0"/>
            </a:rPr>
            <a:t>2010</a:t>
          </a:r>
          <a:endParaRPr lang="sr-Latn-CS" sz="1800" dirty="0" smtClean="0">
            <a:solidFill>
              <a:schemeClr val="accent2">
                <a:lumMod val="50000"/>
              </a:schemeClr>
            </a:solidFill>
            <a:latin typeface="Cambria" pitchFamily="18" charset="0"/>
          </a:endParaRPr>
        </a:p>
        <a:p>
          <a:pPr algn="ctr">
            <a:lnSpc>
              <a:spcPct val="100000"/>
            </a:lnSpc>
          </a:pPr>
          <a:r>
            <a:rPr lang="sr-Latn-CS" sz="1800" dirty="0" smtClean="0">
              <a:solidFill>
                <a:schemeClr val="accent2">
                  <a:lumMod val="50000"/>
                </a:schemeClr>
              </a:solidFill>
              <a:latin typeface="Cambria" pitchFamily="18" charset="0"/>
            </a:rPr>
            <a:t>cofinanced totally </a:t>
          </a:r>
          <a:r>
            <a:rPr lang="en-US" sz="1800" dirty="0" smtClean="0">
              <a:solidFill>
                <a:schemeClr val="accent2">
                  <a:lumMod val="50000"/>
                </a:schemeClr>
              </a:solidFill>
              <a:latin typeface="Cambria" pitchFamily="18" charset="0"/>
            </a:rPr>
            <a:t>302 </a:t>
          </a:r>
          <a:r>
            <a:rPr lang="en-US" sz="1800" dirty="0" err="1" smtClean="0">
              <a:solidFill>
                <a:schemeClr val="accent2">
                  <a:lumMod val="50000"/>
                </a:schemeClr>
              </a:solidFill>
              <a:latin typeface="Cambria" pitchFamily="18" charset="0"/>
            </a:rPr>
            <a:t>proje</a:t>
          </a:r>
          <a:r>
            <a:rPr lang="sr-Latn-CS" sz="1800" dirty="0" smtClean="0">
              <a:solidFill>
                <a:schemeClr val="accent2">
                  <a:lumMod val="50000"/>
                </a:schemeClr>
              </a:solidFill>
              <a:latin typeface="Cambria" pitchFamily="18" charset="0"/>
            </a:rPr>
            <a:t>cts</a:t>
          </a:r>
          <a:endParaRPr lang="en-US" sz="1800" dirty="0"/>
        </a:p>
      </dgm:t>
    </dgm:pt>
    <dgm:pt modelId="{C7C09868-6B21-4E36-9DCD-051B47342598}" type="parTrans" cxnId="{5CED2109-599E-4213-884D-1B0FF360711B}">
      <dgm:prSet/>
      <dgm:spPr/>
      <dgm:t>
        <a:bodyPr/>
        <a:lstStyle/>
        <a:p>
          <a:endParaRPr lang="en-US" dirty="0"/>
        </a:p>
      </dgm:t>
    </dgm:pt>
    <dgm:pt modelId="{4CC21E5B-4713-4BF4-A471-F8CC50A14AC9}" type="sibTrans" cxnId="{5CED2109-599E-4213-884D-1B0FF360711B}">
      <dgm:prSet/>
      <dgm:spPr/>
      <dgm:t>
        <a:bodyPr/>
        <a:lstStyle/>
        <a:p>
          <a:endParaRPr lang="en-US"/>
        </a:p>
      </dgm:t>
    </dgm:pt>
    <dgm:pt modelId="{080D3BA6-E3EF-4E25-AB7F-79CBD22F6254}">
      <dgm:prSet custT="1"/>
      <dgm:spPr>
        <a:solidFill>
          <a:schemeClr val="bg2">
            <a:lumMod val="90000"/>
          </a:schemeClr>
        </a:solidFill>
      </dgm:spPr>
      <dgm:t>
        <a:bodyPr/>
        <a:lstStyle/>
        <a:p>
          <a:r>
            <a:rPr lang="sr-Latn-CS" sz="1800" dirty="0" smtClean="0">
              <a:solidFill>
                <a:schemeClr val="accent2">
                  <a:lumMod val="50000"/>
                </a:schemeClr>
              </a:solidFill>
              <a:latin typeface="Cambria" pitchFamily="18" charset="0"/>
            </a:rPr>
            <a:t>in</a:t>
          </a:r>
          <a:r>
            <a:rPr lang="x-none" sz="1800" smtClean="0">
              <a:solidFill>
                <a:schemeClr val="accent2">
                  <a:lumMod val="50000"/>
                </a:schemeClr>
              </a:solidFill>
              <a:latin typeface="Cambria" pitchFamily="18" charset="0"/>
            </a:rPr>
            <a:t> 2011</a:t>
          </a:r>
          <a:r>
            <a:rPr lang="sr-Latn-CS" sz="1800" dirty="0" smtClean="0">
              <a:solidFill>
                <a:schemeClr val="accent2">
                  <a:lumMod val="50000"/>
                </a:schemeClr>
              </a:solidFill>
              <a:latin typeface="Cambria" pitchFamily="18" charset="0"/>
            </a:rPr>
            <a:t> </a:t>
          </a:r>
        </a:p>
        <a:p>
          <a:r>
            <a:rPr lang="sr-Latn-CS" sz="1800" dirty="0" smtClean="0">
              <a:solidFill>
                <a:schemeClr val="accent2">
                  <a:lumMod val="50000"/>
                </a:schemeClr>
              </a:solidFill>
              <a:latin typeface="Cambria" pitchFamily="18" charset="0"/>
            </a:rPr>
            <a:t>cofinanced totally </a:t>
          </a:r>
          <a:r>
            <a:rPr lang="en-US" sz="1800" dirty="0" smtClean="0">
              <a:solidFill>
                <a:schemeClr val="accent2">
                  <a:lumMod val="50000"/>
                </a:schemeClr>
              </a:solidFill>
              <a:latin typeface="Cambria" pitchFamily="18" charset="0"/>
            </a:rPr>
            <a:t>203 </a:t>
          </a:r>
          <a:r>
            <a:rPr lang="en-US" sz="1800" dirty="0" err="1" smtClean="0">
              <a:solidFill>
                <a:schemeClr val="accent2">
                  <a:lumMod val="50000"/>
                </a:schemeClr>
              </a:solidFill>
              <a:latin typeface="Cambria" pitchFamily="18" charset="0"/>
            </a:rPr>
            <a:t>proje</a:t>
          </a:r>
          <a:r>
            <a:rPr lang="sr-Latn-CS" sz="1800" dirty="0" smtClean="0">
              <a:solidFill>
                <a:schemeClr val="accent2">
                  <a:lumMod val="50000"/>
                </a:schemeClr>
              </a:solidFill>
              <a:latin typeface="Cambria" pitchFamily="18" charset="0"/>
            </a:rPr>
            <a:t>cts</a:t>
          </a:r>
          <a:endParaRPr lang="en-US" sz="1800" dirty="0"/>
        </a:p>
      </dgm:t>
    </dgm:pt>
    <dgm:pt modelId="{DE9D91C0-8115-4B2A-B97A-01F31A5BECE9}" type="parTrans" cxnId="{BCD2A852-8463-4B74-99EA-692C3A06645E}">
      <dgm:prSet/>
      <dgm:spPr/>
      <dgm:t>
        <a:bodyPr/>
        <a:lstStyle/>
        <a:p>
          <a:endParaRPr lang="en-US" dirty="0"/>
        </a:p>
      </dgm:t>
    </dgm:pt>
    <dgm:pt modelId="{D10998FF-F553-494C-BFAB-508EF0312D56}" type="sibTrans" cxnId="{BCD2A852-8463-4B74-99EA-692C3A06645E}">
      <dgm:prSet/>
      <dgm:spPr/>
      <dgm:t>
        <a:bodyPr/>
        <a:lstStyle/>
        <a:p>
          <a:endParaRPr lang="en-US"/>
        </a:p>
      </dgm:t>
    </dgm:pt>
    <dgm:pt modelId="{FFDD9798-DC7C-4B47-B793-195FD97927AB}">
      <dgm:prSet phldrT="[Text]" phldr="1" custT="1"/>
      <dgm:spPr/>
      <dgm:t>
        <a:bodyPr/>
        <a:lstStyle/>
        <a:p>
          <a:endParaRPr lang="en-US" sz="1000" dirty="0"/>
        </a:p>
      </dgm:t>
    </dgm:pt>
    <dgm:pt modelId="{774D9580-D72A-406D-B2C9-03ECA3D06D1D}" type="sibTrans" cxnId="{E1644DBE-BF67-4AAE-A1F3-6FBF632E4055}">
      <dgm:prSet/>
      <dgm:spPr/>
      <dgm:t>
        <a:bodyPr/>
        <a:lstStyle/>
        <a:p>
          <a:endParaRPr lang="en-US"/>
        </a:p>
      </dgm:t>
    </dgm:pt>
    <dgm:pt modelId="{B2835908-099F-4BEB-A53D-B71BBAA06D2D}" type="parTrans" cxnId="{E1644DBE-BF67-4AAE-A1F3-6FBF632E4055}">
      <dgm:prSet/>
      <dgm:spPr/>
      <dgm:t>
        <a:bodyPr/>
        <a:lstStyle/>
        <a:p>
          <a:endParaRPr lang="en-US"/>
        </a:p>
      </dgm:t>
    </dgm:pt>
    <dgm:pt modelId="{678D4B2F-1C02-444F-8348-A9897FA45B48}" type="pres">
      <dgm:prSet presAssocID="{484F69B3-87D7-4E4C-B026-24ABD60B8680}" presName="hierChild1" presStyleCnt="0">
        <dgm:presLayoutVars>
          <dgm:orgChart val="1"/>
          <dgm:chPref val="1"/>
          <dgm:dir/>
          <dgm:animOne val="branch"/>
          <dgm:animLvl val="lvl"/>
          <dgm:resizeHandles/>
        </dgm:presLayoutVars>
      </dgm:prSet>
      <dgm:spPr/>
      <dgm:t>
        <a:bodyPr/>
        <a:lstStyle/>
        <a:p>
          <a:endParaRPr lang="en-US"/>
        </a:p>
      </dgm:t>
    </dgm:pt>
    <dgm:pt modelId="{B120C9E4-509B-4C81-9AEF-40C2AFE6D0BA}" type="pres">
      <dgm:prSet presAssocID="{FFDD9798-DC7C-4B47-B793-195FD97927AB}" presName="hierRoot1" presStyleCnt="0">
        <dgm:presLayoutVars>
          <dgm:hierBranch val="init"/>
        </dgm:presLayoutVars>
      </dgm:prSet>
      <dgm:spPr/>
    </dgm:pt>
    <dgm:pt modelId="{41B8EC7D-35C2-4263-A6FA-7874E092347D}" type="pres">
      <dgm:prSet presAssocID="{FFDD9798-DC7C-4B47-B793-195FD97927AB}" presName="rootComposite1" presStyleCnt="0"/>
      <dgm:spPr/>
    </dgm:pt>
    <dgm:pt modelId="{D4CAF046-B4E7-43F1-8ABF-C2110554561E}" type="pres">
      <dgm:prSet presAssocID="{FFDD9798-DC7C-4B47-B793-195FD97927AB}" presName="rootText1" presStyleLbl="node0" presStyleIdx="0" presStyleCnt="2">
        <dgm:presLayoutVars>
          <dgm:chPref val="3"/>
        </dgm:presLayoutVars>
      </dgm:prSet>
      <dgm:spPr/>
      <dgm:t>
        <a:bodyPr/>
        <a:lstStyle/>
        <a:p>
          <a:endParaRPr lang="en-US"/>
        </a:p>
      </dgm:t>
    </dgm:pt>
    <dgm:pt modelId="{BBF0C7A9-B956-41E6-8960-A3E6A8E9270A}" type="pres">
      <dgm:prSet presAssocID="{FFDD9798-DC7C-4B47-B793-195FD97927AB}" presName="rootConnector1" presStyleLbl="node1" presStyleIdx="0" presStyleCnt="0"/>
      <dgm:spPr/>
      <dgm:t>
        <a:bodyPr/>
        <a:lstStyle/>
        <a:p>
          <a:endParaRPr lang="en-US"/>
        </a:p>
      </dgm:t>
    </dgm:pt>
    <dgm:pt modelId="{A825501D-49A7-41C0-951C-3AC28B9E900F}" type="pres">
      <dgm:prSet presAssocID="{FFDD9798-DC7C-4B47-B793-195FD97927AB}" presName="hierChild2" presStyleCnt="0"/>
      <dgm:spPr/>
    </dgm:pt>
    <dgm:pt modelId="{3BAE2F24-FF67-4009-A801-59BE0EA14B79}" type="pres">
      <dgm:prSet presAssocID="{5EE250F3-738B-4E8D-BB74-B913C6533E75}" presName="Name37" presStyleLbl="parChTrans1D2" presStyleIdx="0" presStyleCnt="3"/>
      <dgm:spPr/>
      <dgm:t>
        <a:bodyPr/>
        <a:lstStyle/>
        <a:p>
          <a:endParaRPr lang="en-US"/>
        </a:p>
      </dgm:t>
    </dgm:pt>
    <dgm:pt modelId="{34B74E09-6BCB-49CA-B917-3F9CB91AAD67}" type="pres">
      <dgm:prSet presAssocID="{6428CFA7-296E-4F43-A346-F6EF77236884}" presName="hierRoot2" presStyleCnt="0">
        <dgm:presLayoutVars>
          <dgm:hierBranch val="init"/>
        </dgm:presLayoutVars>
      </dgm:prSet>
      <dgm:spPr/>
    </dgm:pt>
    <dgm:pt modelId="{2CF79419-EC5A-4AFD-8E76-3181DC243813}" type="pres">
      <dgm:prSet presAssocID="{6428CFA7-296E-4F43-A346-F6EF77236884}" presName="rootComposite" presStyleCnt="0"/>
      <dgm:spPr/>
    </dgm:pt>
    <dgm:pt modelId="{0435B08F-2731-4B16-91E6-512F647ACF31}" type="pres">
      <dgm:prSet presAssocID="{6428CFA7-296E-4F43-A346-F6EF77236884}" presName="rootText" presStyleLbl="node2" presStyleIdx="0" presStyleCnt="3" custScaleX="100225" custScaleY="116565">
        <dgm:presLayoutVars>
          <dgm:chPref val="3"/>
        </dgm:presLayoutVars>
      </dgm:prSet>
      <dgm:spPr/>
      <dgm:t>
        <a:bodyPr/>
        <a:lstStyle/>
        <a:p>
          <a:endParaRPr lang="en-US"/>
        </a:p>
      </dgm:t>
    </dgm:pt>
    <dgm:pt modelId="{88D872FC-A04B-435B-96E7-C4C9384B8C16}" type="pres">
      <dgm:prSet presAssocID="{6428CFA7-296E-4F43-A346-F6EF77236884}" presName="rootConnector" presStyleLbl="node2" presStyleIdx="0" presStyleCnt="3"/>
      <dgm:spPr/>
      <dgm:t>
        <a:bodyPr/>
        <a:lstStyle/>
        <a:p>
          <a:endParaRPr lang="en-US"/>
        </a:p>
      </dgm:t>
    </dgm:pt>
    <dgm:pt modelId="{5851B333-E3E0-4D7A-8483-042AA04D2BD4}" type="pres">
      <dgm:prSet presAssocID="{6428CFA7-296E-4F43-A346-F6EF77236884}" presName="hierChild4" presStyleCnt="0"/>
      <dgm:spPr/>
    </dgm:pt>
    <dgm:pt modelId="{807CE3B8-6BAB-4DCD-92DA-E5E6E6F07CE7}" type="pres">
      <dgm:prSet presAssocID="{6428CFA7-296E-4F43-A346-F6EF77236884}" presName="hierChild5" presStyleCnt="0"/>
      <dgm:spPr/>
    </dgm:pt>
    <dgm:pt modelId="{F47C0045-B5D2-4B38-B4D5-449D50AEFDFD}" type="pres">
      <dgm:prSet presAssocID="{C7C09868-6B21-4E36-9DCD-051B47342598}" presName="Name37" presStyleLbl="parChTrans1D2" presStyleIdx="1" presStyleCnt="3"/>
      <dgm:spPr/>
      <dgm:t>
        <a:bodyPr/>
        <a:lstStyle/>
        <a:p>
          <a:endParaRPr lang="en-US"/>
        </a:p>
      </dgm:t>
    </dgm:pt>
    <dgm:pt modelId="{D75D98FE-7B41-44CB-86AA-F5B273D94F96}" type="pres">
      <dgm:prSet presAssocID="{E84B939F-F4F5-447A-AEAC-5CE8E13711D0}" presName="hierRoot2" presStyleCnt="0">
        <dgm:presLayoutVars>
          <dgm:hierBranch val="init"/>
        </dgm:presLayoutVars>
      </dgm:prSet>
      <dgm:spPr/>
    </dgm:pt>
    <dgm:pt modelId="{18E714C9-F052-4B6D-9F10-5D4EF52A3DD8}" type="pres">
      <dgm:prSet presAssocID="{E84B939F-F4F5-447A-AEAC-5CE8E13711D0}" presName="rootComposite" presStyleCnt="0"/>
      <dgm:spPr/>
    </dgm:pt>
    <dgm:pt modelId="{D3DA3994-F154-4A89-AFCA-97F734F271B2}" type="pres">
      <dgm:prSet presAssocID="{E84B939F-F4F5-447A-AEAC-5CE8E13711D0}" presName="rootText" presStyleLbl="node2" presStyleIdx="1" presStyleCnt="3" custScaleX="107487" custScaleY="116565">
        <dgm:presLayoutVars>
          <dgm:chPref val="3"/>
        </dgm:presLayoutVars>
      </dgm:prSet>
      <dgm:spPr/>
      <dgm:t>
        <a:bodyPr/>
        <a:lstStyle/>
        <a:p>
          <a:endParaRPr lang="en-US"/>
        </a:p>
      </dgm:t>
    </dgm:pt>
    <dgm:pt modelId="{F083B8E5-6426-4C76-902A-31041393EBC3}" type="pres">
      <dgm:prSet presAssocID="{E84B939F-F4F5-447A-AEAC-5CE8E13711D0}" presName="rootConnector" presStyleLbl="node2" presStyleIdx="1" presStyleCnt="3"/>
      <dgm:spPr/>
      <dgm:t>
        <a:bodyPr/>
        <a:lstStyle/>
        <a:p>
          <a:endParaRPr lang="en-US"/>
        </a:p>
      </dgm:t>
    </dgm:pt>
    <dgm:pt modelId="{3764461B-C41C-4896-BDF0-10CBC14E0462}" type="pres">
      <dgm:prSet presAssocID="{E84B939F-F4F5-447A-AEAC-5CE8E13711D0}" presName="hierChild4" presStyleCnt="0"/>
      <dgm:spPr/>
    </dgm:pt>
    <dgm:pt modelId="{FE49BEEE-ACD9-4445-9114-BC6938B7D6BD}" type="pres">
      <dgm:prSet presAssocID="{E84B939F-F4F5-447A-AEAC-5CE8E13711D0}" presName="hierChild5" presStyleCnt="0"/>
      <dgm:spPr/>
    </dgm:pt>
    <dgm:pt modelId="{88860CED-7FF2-4F4F-BCA1-AA07FDF4C96E}" type="pres">
      <dgm:prSet presAssocID="{DE9D91C0-8115-4B2A-B97A-01F31A5BECE9}" presName="Name37" presStyleLbl="parChTrans1D2" presStyleIdx="2" presStyleCnt="3"/>
      <dgm:spPr/>
      <dgm:t>
        <a:bodyPr/>
        <a:lstStyle/>
        <a:p>
          <a:endParaRPr lang="en-US"/>
        </a:p>
      </dgm:t>
    </dgm:pt>
    <dgm:pt modelId="{EACC49FB-0119-4D41-9C2D-4480B1547594}" type="pres">
      <dgm:prSet presAssocID="{080D3BA6-E3EF-4E25-AB7F-79CBD22F6254}" presName="hierRoot2" presStyleCnt="0">
        <dgm:presLayoutVars>
          <dgm:hierBranch val="init"/>
        </dgm:presLayoutVars>
      </dgm:prSet>
      <dgm:spPr/>
    </dgm:pt>
    <dgm:pt modelId="{42DDAFF9-2F78-457B-A46A-39D3D4642B71}" type="pres">
      <dgm:prSet presAssocID="{080D3BA6-E3EF-4E25-AB7F-79CBD22F6254}" presName="rootComposite" presStyleCnt="0"/>
      <dgm:spPr/>
    </dgm:pt>
    <dgm:pt modelId="{75FB832E-23FE-4459-8313-BB0166F59EAD}" type="pres">
      <dgm:prSet presAssocID="{080D3BA6-E3EF-4E25-AB7F-79CBD22F6254}" presName="rootText" presStyleLbl="node2" presStyleIdx="2" presStyleCnt="3" custScaleY="116565">
        <dgm:presLayoutVars>
          <dgm:chPref val="3"/>
        </dgm:presLayoutVars>
      </dgm:prSet>
      <dgm:spPr/>
      <dgm:t>
        <a:bodyPr/>
        <a:lstStyle/>
        <a:p>
          <a:endParaRPr lang="en-US"/>
        </a:p>
      </dgm:t>
    </dgm:pt>
    <dgm:pt modelId="{E61575B1-446E-4EB1-95D0-7E4E1B35E98F}" type="pres">
      <dgm:prSet presAssocID="{080D3BA6-E3EF-4E25-AB7F-79CBD22F6254}" presName="rootConnector" presStyleLbl="node2" presStyleIdx="2" presStyleCnt="3"/>
      <dgm:spPr/>
      <dgm:t>
        <a:bodyPr/>
        <a:lstStyle/>
        <a:p>
          <a:endParaRPr lang="en-US"/>
        </a:p>
      </dgm:t>
    </dgm:pt>
    <dgm:pt modelId="{AD919887-092D-47B7-AF6B-08D980203B71}" type="pres">
      <dgm:prSet presAssocID="{080D3BA6-E3EF-4E25-AB7F-79CBD22F6254}" presName="hierChild4" presStyleCnt="0"/>
      <dgm:spPr/>
    </dgm:pt>
    <dgm:pt modelId="{7019DDCA-173B-4751-96B6-C486E02838CC}" type="pres">
      <dgm:prSet presAssocID="{080D3BA6-E3EF-4E25-AB7F-79CBD22F6254}" presName="hierChild5" presStyleCnt="0"/>
      <dgm:spPr/>
    </dgm:pt>
    <dgm:pt modelId="{DFBBB4C9-1B08-4CC1-A8BA-52CE4255C13F}" type="pres">
      <dgm:prSet presAssocID="{FFDD9798-DC7C-4B47-B793-195FD97927AB}" presName="hierChild3" presStyleCnt="0"/>
      <dgm:spPr/>
    </dgm:pt>
    <dgm:pt modelId="{A1625FAE-CAEC-4E06-9CD9-482FFE6CE0F3}" type="pres">
      <dgm:prSet presAssocID="{B8418F11-59BD-406E-84FF-20F213496762}" presName="hierRoot1" presStyleCnt="0">
        <dgm:presLayoutVars>
          <dgm:hierBranch val="init"/>
        </dgm:presLayoutVars>
      </dgm:prSet>
      <dgm:spPr/>
    </dgm:pt>
    <dgm:pt modelId="{47DC678E-1848-468B-B14B-71D0423D3DF3}" type="pres">
      <dgm:prSet presAssocID="{B8418F11-59BD-406E-84FF-20F213496762}" presName="rootComposite1" presStyleCnt="0"/>
      <dgm:spPr/>
    </dgm:pt>
    <dgm:pt modelId="{1AF8F9D9-5889-4329-8380-E79D48AF3213}" type="pres">
      <dgm:prSet presAssocID="{B8418F11-59BD-406E-84FF-20F213496762}" presName="rootText1" presStyleLbl="node0" presStyleIdx="1" presStyleCnt="2" custScaleX="133890" custScaleY="112571" custLinFactX="-40837" custLinFactNeighborX="-100000" custLinFactNeighborY="-8999">
        <dgm:presLayoutVars>
          <dgm:chPref val="3"/>
        </dgm:presLayoutVars>
      </dgm:prSet>
      <dgm:spPr>
        <a:prstGeom prst="rect">
          <a:avLst/>
        </a:prstGeom>
      </dgm:spPr>
      <dgm:t>
        <a:bodyPr/>
        <a:lstStyle/>
        <a:p>
          <a:endParaRPr lang="en-US"/>
        </a:p>
      </dgm:t>
    </dgm:pt>
    <dgm:pt modelId="{F2B196D2-69E1-42C3-9E06-FDAA89CC745A}" type="pres">
      <dgm:prSet presAssocID="{B8418F11-59BD-406E-84FF-20F213496762}" presName="rootConnector1" presStyleLbl="node1" presStyleIdx="0" presStyleCnt="0"/>
      <dgm:spPr/>
      <dgm:t>
        <a:bodyPr/>
        <a:lstStyle/>
        <a:p>
          <a:endParaRPr lang="en-US"/>
        </a:p>
      </dgm:t>
    </dgm:pt>
    <dgm:pt modelId="{0B509C18-CA6F-459F-B210-25490781B72E}" type="pres">
      <dgm:prSet presAssocID="{B8418F11-59BD-406E-84FF-20F213496762}" presName="hierChild2" presStyleCnt="0"/>
      <dgm:spPr/>
    </dgm:pt>
    <dgm:pt modelId="{FC9C9B32-2EB7-41BB-A83E-88130305FE7E}" type="pres">
      <dgm:prSet presAssocID="{B8418F11-59BD-406E-84FF-20F213496762}" presName="hierChild3" presStyleCnt="0"/>
      <dgm:spPr/>
    </dgm:pt>
  </dgm:ptLst>
  <dgm:cxnLst>
    <dgm:cxn modelId="{53081766-BF61-4BA4-B0B3-40917F5F4CC2}" type="presOf" srcId="{FFDD9798-DC7C-4B47-B793-195FD97927AB}" destId="{BBF0C7A9-B956-41E6-8960-A3E6A8E9270A}" srcOrd="1" destOrd="0" presId="urn:microsoft.com/office/officeart/2005/8/layout/orgChart1"/>
    <dgm:cxn modelId="{9D80169D-66C0-4069-A498-F36A06CEB8B7}" type="presOf" srcId="{B8418F11-59BD-406E-84FF-20F213496762}" destId="{1AF8F9D9-5889-4329-8380-E79D48AF3213}" srcOrd="0" destOrd="0" presId="urn:microsoft.com/office/officeart/2005/8/layout/orgChart1"/>
    <dgm:cxn modelId="{6DFD2687-D2A5-49B0-ACAA-148F5701B147}" type="presOf" srcId="{DE9D91C0-8115-4B2A-B97A-01F31A5BECE9}" destId="{88860CED-7FF2-4F4F-BCA1-AA07FDF4C96E}" srcOrd="0" destOrd="0" presId="urn:microsoft.com/office/officeart/2005/8/layout/orgChart1"/>
    <dgm:cxn modelId="{9784E27C-3D05-459C-99F9-CBBA504DE03A}" type="presOf" srcId="{E84B939F-F4F5-447A-AEAC-5CE8E13711D0}" destId="{F083B8E5-6426-4C76-902A-31041393EBC3}" srcOrd="1" destOrd="0" presId="urn:microsoft.com/office/officeart/2005/8/layout/orgChart1"/>
    <dgm:cxn modelId="{C4EFA8DC-007C-4704-8059-24B6E1097FFE}" type="presOf" srcId="{484F69B3-87D7-4E4C-B026-24ABD60B8680}" destId="{678D4B2F-1C02-444F-8348-A9897FA45B48}" srcOrd="0" destOrd="0" presId="urn:microsoft.com/office/officeart/2005/8/layout/orgChart1"/>
    <dgm:cxn modelId="{35043C52-41B5-496A-B656-6BFDCFD15835}" type="presOf" srcId="{6428CFA7-296E-4F43-A346-F6EF77236884}" destId="{88D872FC-A04B-435B-96E7-C4C9384B8C16}" srcOrd="1" destOrd="0" presId="urn:microsoft.com/office/officeart/2005/8/layout/orgChart1"/>
    <dgm:cxn modelId="{5F63583E-555C-47F6-BD18-9F15C7B151C6}" type="presOf" srcId="{5EE250F3-738B-4E8D-BB74-B913C6533E75}" destId="{3BAE2F24-FF67-4009-A801-59BE0EA14B79}" srcOrd="0" destOrd="0" presId="urn:microsoft.com/office/officeart/2005/8/layout/orgChart1"/>
    <dgm:cxn modelId="{BCD2A852-8463-4B74-99EA-692C3A06645E}" srcId="{FFDD9798-DC7C-4B47-B793-195FD97927AB}" destId="{080D3BA6-E3EF-4E25-AB7F-79CBD22F6254}" srcOrd="2" destOrd="0" parTransId="{DE9D91C0-8115-4B2A-B97A-01F31A5BECE9}" sibTransId="{D10998FF-F553-494C-BFAB-508EF0312D56}"/>
    <dgm:cxn modelId="{9F5A16D8-F4C6-4FB1-B2B6-A2E211164960}" type="presOf" srcId="{080D3BA6-E3EF-4E25-AB7F-79CBD22F6254}" destId="{E61575B1-446E-4EB1-95D0-7E4E1B35E98F}" srcOrd="1" destOrd="0" presId="urn:microsoft.com/office/officeart/2005/8/layout/orgChart1"/>
    <dgm:cxn modelId="{4CD0C0C2-91CC-4051-A10C-17FDB8FB27E3}" srcId="{FFDD9798-DC7C-4B47-B793-195FD97927AB}" destId="{6428CFA7-296E-4F43-A346-F6EF77236884}" srcOrd="0" destOrd="0" parTransId="{5EE250F3-738B-4E8D-BB74-B913C6533E75}" sibTransId="{BD719226-207B-44EA-9160-C0F4BCE7FDE9}"/>
    <dgm:cxn modelId="{5CED2109-599E-4213-884D-1B0FF360711B}" srcId="{FFDD9798-DC7C-4B47-B793-195FD97927AB}" destId="{E84B939F-F4F5-447A-AEAC-5CE8E13711D0}" srcOrd="1" destOrd="0" parTransId="{C7C09868-6B21-4E36-9DCD-051B47342598}" sibTransId="{4CC21E5B-4713-4BF4-A471-F8CC50A14AC9}"/>
    <dgm:cxn modelId="{A6660DC2-CB21-4E37-BCC5-819FFA510714}" type="presOf" srcId="{080D3BA6-E3EF-4E25-AB7F-79CBD22F6254}" destId="{75FB832E-23FE-4459-8313-BB0166F59EAD}" srcOrd="0" destOrd="0" presId="urn:microsoft.com/office/officeart/2005/8/layout/orgChart1"/>
    <dgm:cxn modelId="{19BDD812-8423-42A2-B798-CE097956E040}" type="presOf" srcId="{6428CFA7-296E-4F43-A346-F6EF77236884}" destId="{0435B08F-2731-4B16-91E6-512F647ACF31}" srcOrd="0" destOrd="0" presId="urn:microsoft.com/office/officeart/2005/8/layout/orgChart1"/>
    <dgm:cxn modelId="{E1644DBE-BF67-4AAE-A1F3-6FBF632E4055}" srcId="{484F69B3-87D7-4E4C-B026-24ABD60B8680}" destId="{FFDD9798-DC7C-4B47-B793-195FD97927AB}" srcOrd="0" destOrd="0" parTransId="{B2835908-099F-4BEB-A53D-B71BBAA06D2D}" sibTransId="{774D9580-D72A-406D-B2C9-03ECA3D06D1D}"/>
    <dgm:cxn modelId="{0EA7ACB5-1902-41DA-84E1-1ECDDD1E8423}" type="presOf" srcId="{B8418F11-59BD-406E-84FF-20F213496762}" destId="{F2B196D2-69E1-42C3-9E06-FDAA89CC745A}" srcOrd="1" destOrd="0" presId="urn:microsoft.com/office/officeart/2005/8/layout/orgChart1"/>
    <dgm:cxn modelId="{867256C7-0A33-4C5D-835A-549B53D713FC}" srcId="{484F69B3-87D7-4E4C-B026-24ABD60B8680}" destId="{B8418F11-59BD-406E-84FF-20F213496762}" srcOrd="1" destOrd="0" parTransId="{DFCE9026-1E6C-40B6-91F7-895DC44E01E9}" sibTransId="{373BABFC-D652-45C0-884F-0D28F4D28F5E}"/>
    <dgm:cxn modelId="{0D4AADAB-4A69-4F08-9D9A-E42251750A7F}" type="presOf" srcId="{FFDD9798-DC7C-4B47-B793-195FD97927AB}" destId="{D4CAF046-B4E7-43F1-8ABF-C2110554561E}" srcOrd="0" destOrd="0" presId="urn:microsoft.com/office/officeart/2005/8/layout/orgChart1"/>
    <dgm:cxn modelId="{8FE79220-C285-4D2A-A66D-FCD5E1A3E982}" type="presOf" srcId="{E84B939F-F4F5-447A-AEAC-5CE8E13711D0}" destId="{D3DA3994-F154-4A89-AFCA-97F734F271B2}" srcOrd="0" destOrd="0" presId="urn:microsoft.com/office/officeart/2005/8/layout/orgChart1"/>
    <dgm:cxn modelId="{22DDA223-1373-488D-8083-74EFCBAE7590}" type="presOf" srcId="{C7C09868-6B21-4E36-9DCD-051B47342598}" destId="{F47C0045-B5D2-4B38-B4D5-449D50AEFDFD}" srcOrd="0" destOrd="0" presId="urn:microsoft.com/office/officeart/2005/8/layout/orgChart1"/>
    <dgm:cxn modelId="{135BC292-3F54-4A73-B56D-D553804902FA}" type="presParOf" srcId="{678D4B2F-1C02-444F-8348-A9897FA45B48}" destId="{B120C9E4-509B-4C81-9AEF-40C2AFE6D0BA}" srcOrd="0" destOrd="0" presId="urn:microsoft.com/office/officeart/2005/8/layout/orgChart1"/>
    <dgm:cxn modelId="{C6A4FB6E-327C-46C1-91DC-2B0E83C7FCC2}" type="presParOf" srcId="{B120C9E4-509B-4C81-9AEF-40C2AFE6D0BA}" destId="{41B8EC7D-35C2-4263-A6FA-7874E092347D}" srcOrd="0" destOrd="0" presId="urn:microsoft.com/office/officeart/2005/8/layout/orgChart1"/>
    <dgm:cxn modelId="{A0C031B4-2ECE-42F3-BF36-8131170231D3}" type="presParOf" srcId="{41B8EC7D-35C2-4263-A6FA-7874E092347D}" destId="{D4CAF046-B4E7-43F1-8ABF-C2110554561E}" srcOrd="0" destOrd="0" presId="urn:microsoft.com/office/officeart/2005/8/layout/orgChart1"/>
    <dgm:cxn modelId="{857A3696-3662-41AE-A049-0BE67F5F9B0B}" type="presParOf" srcId="{41B8EC7D-35C2-4263-A6FA-7874E092347D}" destId="{BBF0C7A9-B956-41E6-8960-A3E6A8E9270A}" srcOrd="1" destOrd="0" presId="urn:microsoft.com/office/officeart/2005/8/layout/orgChart1"/>
    <dgm:cxn modelId="{71DD039B-E8C5-43FF-ADA6-00BE2858BD18}" type="presParOf" srcId="{B120C9E4-509B-4C81-9AEF-40C2AFE6D0BA}" destId="{A825501D-49A7-41C0-951C-3AC28B9E900F}" srcOrd="1" destOrd="0" presId="urn:microsoft.com/office/officeart/2005/8/layout/orgChart1"/>
    <dgm:cxn modelId="{A5D50E88-9162-4CC3-82FF-A5A06DCF5542}" type="presParOf" srcId="{A825501D-49A7-41C0-951C-3AC28B9E900F}" destId="{3BAE2F24-FF67-4009-A801-59BE0EA14B79}" srcOrd="0" destOrd="0" presId="urn:microsoft.com/office/officeart/2005/8/layout/orgChart1"/>
    <dgm:cxn modelId="{8D7B99C3-F33A-4B76-B1D8-2585A052AE6E}" type="presParOf" srcId="{A825501D-49A7-41C0-951C-3AC28B9E900F}" destId="{34B74E09-6BCB-49CA-B917-3F9CB91AAD67}" srcOrd="1" destOrd="0" presId="urn:microsoft.com/office/officeart/2005/8/layout/orgChart1"/>
    <dgm:cxn modelId="{518288C2-D1E5-4D78-8BB4-DD93DF5FE4EF}" type="presParOf" srcId="{34B74E09-6BCB-49CA-B917-3F9CB91AAD67}" destId="{2CF79419-EC5A-4AFD-8E76-3181DC243813}" srcOrd="0" destOrd="0" presId="urn:microsoft.com/office/officeart/2005/8/layout/orgChart1"/>
    <dgm:cxn modelId="{713FD327-E2D9-4530-AD77-BF5B17F80AFE}" type="presParOf" srcId="{2CF79419-EC5A-4AFD-8E76-3181DC243813}" destId="{0435B08F-2731-4B16-91E6-512F647ACF31}" srcOrd="0" destOrd="0" presId="urn:microsoft.com/office/officeart/2005/8/layout/orgChart1"/>
    <dgm:cxn modelId="{FCD085A6-0111-4A99-B2D3-EF9204B22272}" type="presParOf" srcId="{2CF79419-EC5A-4AFD-8E76-3181DC243813}" destId="{88D872FC-A04B-435B-96E7-C4C9384B8C16}" srcOrd="1" destOrd="0" presId="urn:microsoft.com/office/officeart/2005/8/layout/orgChart1"/>
    <dgm:cxn modelId="{0FCC3C33-9EB3-4D1B-9808-39ADFA8BFCDF}" type="presParOf" srcId="{34B74E09-6BCB-49CA-B917-3F9CB91AAD67}" destId="{5851B333-E3E0-4D7A-8483-042AA04D2BD4}" srcOrd="1" destOrd="0" presId="urn:microsoft.com/office/officeart/2005/8/layout/orgChart1"/>
    <dgm:cxn modelId="{C41C3323-6402-42AF-8C17-C034727C5A1E}" type="presParOf" srcId="{34B74E09-6BCB-49CA-B917-3F9CB91AAD67}" destId="{807CE3B8-6BAB-4DCD-92DA-E5E6E6F07CE7}" srcOrd="2" destOrd="0" presId="urn:microsoft.com/office/officeart/2005/8/layout/orgChart1"/>
    <dgm:cxn modelId="{A89A259C-67CF-466D-A3D3-DF68985D76B5}" type="presParOf" srcId="{A825501D-49A7-41C0-951C-3AC28B9E900F}" destId="{F47C0045-B5D2-4B38-B4D5-449D50AEFDFD}" srcOrd="2" destOrd="0" presId="urn:microsoft.com/office/officeart/2005/8/layout/orgChart1"/>
    <dgm:cxn modelId="{8BD2CBDF-693A-4F45-9381-D0F581E52DA3}" type="presParOf" srcId="{A825501D-49A7-41C0-951C-3AC28B9E900F}" destId="{D75D98FE-7B41-44CB-86AA-F5B273D94F96}" srcOrd="3" destOrd="0" presId="urn:microsoft.com/office/officeart/2005/8/layout/orgChart1"/>
    <dgm:cxn modelId="{1E6C5120-9061-4BE3-BC23-F991490B575C}" type="presParOf" srcId="{D75D98FE-7B41-44CB-86AA-F5B273D94F96}" destId="{18E714C9-F052-4B6D-9F10-5D4EF52A3DD8}" srcOrd="0" destOrd="0" presId="urn:microsoft.com/office/officeart/2005/8/layout/orgChart1"/>
    <dgm:cxn modelId="{9DAD4483-939D-409A-A0F4-EFF4ABB12AE3}" type="presParOf" srcId="{18E714C9-F052-4B6D-9F10-5D4EF52A3DD8}" destId="{D3DA3994-F154-4A89-AFCA-97F734F271B2}" srcOrd="0" destOrd="0" presId="urn:microsoft.com/office/officeart/2005/8/layout/orgChart1"/>
    <dgm:cxn modelId="{1D4DC865-F3E6-4390-AA94-DF7F279254EA}" type="presParOf" srcId="{18E714C9-F052-4B6D-9F10-5D4EF52A3DD8}" destId="{F083B8E5-6426-4C76-902A-31041393EBC3}" srcOrd="1" destOrd="0" presId="urn:microsoft.com/office/officeart/2005/8/layout/orgChart1"/>
    <dgm:cxn modelId="{B28DC537-046C-463A-A6FC-0ADA2DD800FF}" type="presParOf" srcId="{D75D98FE-7B41-44CB-86AA-F5B273D94F96}" destId="{3764461B-C41C-4896-BDF0-10CBC14E0462}" srcOrd="1" destOrd="0" presId="urn:microsoft.com/office/officeart/2005/8/layout/orgChart1"/>
    <dgm:cxn modelId="{4D6A787A-70B5-470C-B56D-A465144C2208}" type="presParOf" srcId="{D75D98FE-7B41-44CB-86AA-F5B273D94F96}" destId="{FE49BEEE-ACD9-4445-9114-BC6938B7D6BD}" srcOrd="2" destOrd="0" presId="urn:microsoft.com/office/officeart/2005/8/layout/orgChart1"/>
    <dgm:cxn modelId="{414EADBE-A68C-4F21-B58A-5B347C202A94}" type="presParOf" srcId="{A825501D-49A7-41C0-951C-3AC28B9E900F}" destId="{88860CED-7FF2-4F4F-BCA1-AA07FDF4C96E}" srcOrd="4" destOrd="0" presId="urn:microsoft.com/office/officeart/2005/8/layout/orgChart1"/>
    <dgm:cxn modelId="{D1C07A43-1CC7-4503-97AC-F89D7539FB4F}" type="presParOf" srcId="{A825501D-49A7-41C0-951C-3AC28B9E900F}" destId="{EACC49FB-0119-4D41-9C2D-4480B1547594}" srcOrd="5" destOrd="0" presId="urn:microsoft.com/office/officeart/2005/8/layout/orgChart1"/>
    <dgm:cxn modelId="{D44308EC-97B6-45D3-BC8D-77004AED2D53}" type="presParOf" srcId="{EACC49FB-0119-4D41-9C2D-4480B1547594}" destId="{42DDAFF9-2F78-457B-A46A-39D3D4642B71}" srcOrd="0" destOrd="0" presId="urn:microsoft.com/office/officeart/2005/8/layout/orgChart1"/>
    <dgm:cxn modelId="{A6420FF4-3F91-4CC8-B1B9-ABB90D4B5394}" type="presParOf" srcId="{42DDAFF9-2F78-457B-A46A-39D3D4642B71}" destId="{75FB832E-23FE-4459-8313-BB0166F59EAD}" srcOrd="0" destOrd="0" presId="urn:microsoft.com/office/officeart/2005/8/layout/orgChart1"/>
    <dgm:cxn modelId="{EA7CC3E2-DAD4-4C4D-BF9A-E8CDE9001436}" type="presParOf" srcId="{42DDAFF9-2F78-457B-A46A-39D3D4642B71}" destId="{E61575B1-446E-4EB1-95D0-7E4E1B35E98F}" srcOrd="1" destOrd="0" presId="urn:microsoft.com/office/officeart/2005/8/layout/orgChart1"/>
    <dgm:cxn modelId="{E2B3BB46-49B6-4F55-9CE9-07DC66B63C27}" type="presParOf" srcId="{EACC49FB-0119-4D41-9C2D-4480B1547594}" destId="{AD919887-092D-47B7-AF6B-08D980203B71}" srcOrd="1" destOrd="0" presId="urn:microsoft.com/office/officeart/2005/8/layout/orgChart1"/>
    <dgm:cxn modelId="{FA155589-D049-445F-8DB2-25A7E606D2DB}" type="presParOf" srcId="{EACC49FB-0119-4D41-9C2D-4480B1547594}" destId="{7019DDCA-173B-4751-96B6-C486E02838CC}" srcOrd="2" destOrd="0" presId="urn:microsoft.com/office/officeart/2005/8/layout/orgChart1"/>
    <dgm:cxn modelId="{FE3588E2-2C78-4A97-A5FD-98AF6F60513D}" type="presParOf" srcId="{B120C9E4-509B-4C81-9AEF-40C2AFE6D0BA}" destId="{DFBBB4C9-1B08-4CC1-A8BA-52CE4255C13F}" srcOrd="2" destOrd="0" presId="urn:microsoft.com/office/officeart/2005/8/layout/orgChart1"/>
    <dgm:cxn modelId="{F9529B06-48AF-490A-ADD3-B365626C9471}" type="presParOf" srcId="{678D4B2F-1C02-444F-8348-A9897FA45B48}" destId="{A1625FAE-CAEC-4E06-9CD9-482FFE6CE0F3}" srcOrd="1" destOrd="0" presId="urn:microsoft.com/office/officeart/2005/8/layout/orgChart1"/>
    <dgm:cxn modelId="{54C0F668-FB02-44F6-833C-9DFED5F2BDE7}" type="presParOf" srcId="{A1625FAE-CAEC-4E06-9CD9-482FFE6CE0F3}" destId="{47DC678E-1848-468B-B14B-71D0423D3DF3}" srcOrd="0" destOrd="0" presId="urn:microsoft.com/office/officeart/2005/8/layout/orgChart1"/>
    <dgm:cxn modelId="{83A8419E-74FD-461A-8235-91537D90BDA8}" type="presParOf" srcId="{47DC678E-1848-468B-B14B-71D0423D3DF3}" destId="{1AF8F9D9-5889-4329-8380-E79D48AF3213}" srcOrd="0" destOrd="0" presId="urn:microsoft.com/office/officeart/2005/8/layout/orgChart1"/>
    <dgm:cxn modelId="{8DE85B85-2C36-4025-A047-9D7CB87954F1}" type="presParOf" srcId="{47DC678E-1848-468B-B14B-71D0423D3DF3}" destId="{F2B196D2-69E1-42C3-9E06-FDAA89CC745A}" srcOrd="1" destOrd="0" presId="urn:microsoft.com/office/officeart/2005/8/layout/orgChart1"/>
    <dgm:cxn modelId="{BAB2EBF3-C186-4E46-B621-01B1C5FF870A}" type="presParOf" srcId="{A1625FAE-CAEC-4E06-9CD9-482FFE6CE0F3}" destId="{0B509C18-CA6F-459F-B210-25490781B72E}" srcOrd="1" destOrd="0" presId="urn:microsoft.com/office/officeart/2005/8/layout/orgChart1"/>
    <dgm:cxn modelId="{8B8D5908-BC38-4298-9329-460B0AA31C6B}" type="presParOf" srcId="{A1625FAE-CAEC-4E06-9CD9-482FFE6CE0F3}" destId="{FC9C9B32-2EB7-41BB-A83E-88130305FE7E}"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A069B5-A80D-497F-9C00-56E426BBEDD3}" type="datetimeFigureOut">
              <a:rPr lang="en-US" smtClean="0"/>
              <a:pPr/>
              <a:t>11/14/2012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59553B-AEDC-4403-8833-5FF886EBB5C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59553B-AEDC-4403-8833-5FF886EBB5C7}" type="slidenum">
              <a:rPr lang="en-US" smtClean="0"/>
              <a:pPr/>
              <a:t>13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59553B-AEDC-4403-8833-5FF886EBB5C7}" type="slidenum">
              <a:rPr lang="en-US" smtClean="0"/>
              <a:pPr/>
              <a:t>14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59553B-AEDC-4403-8833-5FF886EBB5C7}"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59553B-AEDC-4403-8833-5FF886EBB5C7}"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F4B3A-3083-43DA-9E55-DAD3398752AF}"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4F8CBC-FE99-4290-8312-4DFF0FD271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F4B3A-3083-43DA-9E55-DAD3398752AF}" type="datetimeFigureOut">
              <a:rPr lang="en-US" smtClean="0"/>
              <a:pPr/>
              <a:t>11/14/2012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F8CBC-FE99-4290-8312-4DFF0FD271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aleksandra.boskovic@mku.gov.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diagramColors" Target="../diagrams/colors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image" Target="../media/image1.wmf"/><Relationship Id="rId5" Type="http://schemas.openxmlformats.org/officeDocument/2006/relationships/diagramColors" Target="../diagrams/colors2.xml"/><Relationship Id="rId10" Type="http://schemas.openxmlformats.org/officeDocument/2006/relationships/image" Target="../media/image3.jpeg"/><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diagramColors" Target="../diagrams/colors4.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image" Target="../media/image1.wmf"/><Relationship Id="rId7" Type="http://schemas.openxmlformats.org/officeDocument/2006/relationships/diagramColors" Target="../diagrams/colors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QuickStyle" Target="../diagrams/quickStyle5.xml"/><Relationship Id="rId11" Type="http://schemas.openxmlformats.org/officeDocument/2006/relationships/diagramColors" Target="../diagrams/colors6.xml"/><Relationship Id="rId5" Type="http://schemas.openxmlformats.org/officeDocument/2006/relationships/diagramLayout" Target="../diagrams/layout5.xml"/><Relationship Id="rId10" Type="http://schemas.openxmlformats.org/officeDocument/2006/relationships/diagramQuickStyle" Target="../diagrams/quickStyle6.xml"/><Relationship Id="rId4" Type="http://schemas.openxmlformats.org/officeDocument/2006/relationships/diagramData" Target="../diagrams/data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jpeg"/><Relationship Id="rId7" Type="http://schemas.openxmlformats.org/officeDocument/2006/relationships/diagramQuickStyle" Target="../diagrams/quickStyle7.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hr-HR" sz="1600" b="1" i="1" dirty="0" smtClean="0">
                <a:solidFill>
                  <a:schemeClr val="bg1"/>
                </a:solidFill>
                <a:latin typeface="Cambria" pitchFamily="18" charset="0"/>
              </a:rPr>
              <a:t>26 </a:t>
            </a:r>
            <a:r>
              <a:rPr lang="hr-HR" sz="1600" b="1" i="1" dirty="0">
                <a:solidFill>
                  <a:schemeClr val="bg1"/>
                </a:solidFill>
                <a:latin typeface="Cambria" pitchFamily="18" charset="0"/>
              </a:rPr>
              <a:t>– </a:t>
            </a:r>
            <a:r>
              <a:rPr lang="sr-Latn-CS" sz="1600" b="1" i="1" dirty="0" smtClean="0">
                <a:solidFill>
                  <a:schemeClr val="bg1"/>
                </a:solidFill>
                <a:latin typeface="Cambria" pitchFamily="18" charset="0"/>
              </a:rPr>
              <a:t>Education and Culture</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hr-HR" sz="2600" dirty="0" smtClean="0">
                <a:solidFill>
                  <a:schemeClr val="accent2">
                    <a:lumMod val="20000"/>
                    <a:lumOff val="80000"/>
                  </a:schemeClr>
                </a:solidFill>
                <a:latin typeface="Cambria" pitchFamily="18" charset="0"/>
                <a:cs typeface="+mn-cs"/>
              </a:rPr>
              <a:t>2</a:t>
            </a:r>
            <a:r>
              <a:rPr lang="sr-Latn-CS" sz="2600" dirty="0">
                <a:solidFill>
                  <a:schemeClr val="accent2">
                    <a:lumMod val="20000"/>
                    <a:lumOff val="80000"/>
                  </a:schemeClr>
                </a:solidFill>
                <a:latin typeface="Cambria" pitchFamily="18" charset="0"/>
              </a:rPr>
              <a:t>6</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965013" y="6324878"/>
            <a:ext cx="3202864"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x-none" b="1" dirty="0" smtClean="0">
                <a:solidFill>
                  <a:schemeClr val="accent2">
                    <a:lumMod val="60000"/>
                    <a:lumOff val="40000"/>
                  </a:schemeClr>
                </a:solidFill>
                <a:latin typeface="Cambria" pitchFamily="18" charset="0"/>
                <a:cs typeface="+mn-cs"/>
              </a:rPr>
              <a:t>16 November </a:t>
            </a:r>
            <a:r>
              <a:rPr lang="sr-Latn-CS" b="1" dirty="0" smtClean="0">
                <a:solidFill>
                  <a:schemeClr val="accent2">
                    <a:lumMod val="60000"/>
                    <a:lumOff val="40000"/>
                  </a:schemeClr>
                </a:solidFill>
                <a:latin typeface="Cambria" pitchFamily="18" charset="0"/>
                <a:cs typeface="+mn-cs"/>
              </a:rPr>
              <a:t>2012</a:t>
            </a:r>
            <a:endParaRPr lang="en-US" dirty="0">
              <a:solidFill>
                <a:schemeClr val="accent2">
                  <a:lumMod val="60000"/>
                  <a:lumOff val="40000"/>
                </a:schemeClr>
              </a:solidFill>
              <a:latin typeface="+mn-lt"/>
              <a:cs typeface="+mn-cs"/>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6"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 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libri" pitchFamily="34" charset="0"/>
            </a:endParaRPr>
          </a:p>
        </p:txBody>
      </p:sp>
      <p:pic>
        <p:nvPicPr>
          <p:cNvPr id="2052"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76200" y="0"/>
            <a:ext cx="533400" cy="528638"/>
          </a:xfrm>
          <a:prstGeom prst="rect">
            <a:avLst/>
          </a:prstGeom>
          <a:ln>
            <a:noFill/>
          </a:ln>
          <a:effectLst>
            <a:outerShdw blurRad="190500" algn="tl" rotWithShape="0">
              <a:schemeClr val="accent2">
                <a:lumMod val="75000"/>
                <a:alpha val="70000"/>
              </a:schemeClr>
            </a:outerShdw>
          </a:effectLst>
        </p:spPr>
      </p:pic>
      <p:sp>
        <p:nvSpPr>
          <p:cNvPr id="13" name="Text Box 121"/>
          <p:cNvSpPr txBox="1">
            <a:spLocks noChangeArrowheads="1"/>
          </p:cNvSpPr>
          <p:nvPr/>
        </p:nvSpPr>
        <p:spPr bwMode="auto">
          <a:xfrm>
            <a:off x="228600" y="18288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2400" b="1" dirty="0">
                <a:solidFill>
                  <a:schemeClr val="accent2">
                    <a:lumMod val="50000"/>
                  </a:schemeClr>
                </a:solidFill>
                <a:latin typeface="Cambria" pitchFamily="18" charset="0"/>
                <a:cs typeface="+mn-cs"/>
              </a:rPr>
              <a:t>Working Group for Chapter </a:t>
            </a:r>
            <a:r>
              <a:rPr lang="pl-PL" sz="2400" b="1" dirty="0" smtClean="0">
                <a:solidFill>
                  <a:schemeClr val="accent2">
                    <a:lumMod val="50000"/>
                  </a:schemeClr>
                </a:solidFill>
                <a:latin typeface="Cambria" pitchFamily="18" charset="0"/>
                <a:cs typeface="+mn-cs"/>
              </a:rPr>
              <a:t>26 </a:t>
            </a:r>
            <a:r>
              <a:rPr lang="pl-PL" sz="2400" b="1" dirty="0">
                <a:solidFill>
                  <a:schemeClr val="accent2">
                    <a:lumMod val="50000"/>
                  </a:schemeClr>
                </a:solidFill>
                <a:latin typeface="Cambria" pitchFamily="18" charset="0"/>
                <a:cs typeface="+mn-cs"/>
              </a:rPr>
              <a:t>– </a:t>
            </a:r>
            <a:r>
              <a:rPr lang="pl-PL" sz="2400" b="1" dirty="0" smtClean="0">
                <a:solidFill>
                  <a:schemeClr val="accent2">
                    <a:lumMod val="50000"/>
                  </a:schemeClr>
                </a:solidFill>
                <a:latin typeface="Cambria" pitchFamily="18" charset="0"/>
                <a:cs typeface="+mn-cs"/>
              </a:rPr>
              <a:t>Education and Culture</a:t>
            </a:r>
            <a:endParaRPr lang="pl-PL"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2057400" y="2819400"/>
            <a:ext cx="5410200" cy="1631950"/>
          </a:xfrm>
          <a:prstGeom prst="rect">
            <a:avLst/>
          </a:prstGeom>
        </p:spPr>
        <p:txBody>
          <a:bodyPr>
            <a:spAutoFit/>
          </a:bodyPr>
          <a:lstStyle/>
          <a:p>
            <a:pPr algn="ctr">
              <a:defRPr/>
            </a:pPr>
            <a:endParaRPr lang="hr-HR" sz="2000" b="1" dirty="0">
              <a:solidFill>
                <a:schemeClr val="accent2">
                  <a:lumMod val="50000"/>
                </a:schemeClr>
              </a:solidFill>
              <a:latin typeface="Cambria" pitchFamily="18" charset="0"/>
              <a:cs typeface="+mn-cs"/>
            </a:endParaRPr>
          </a:p>
          <a:p>
            <a:pPr algn="ctr">
              <a:defRPr/>
            </a:pPr>
            <a:endParaRPr lang="hr-HR" sz="2000" b="1" dirty="0">
              <a:solidFill>
                <a:schemeClr val="accent2">
                  <a:lumMod val="50000"/>
                </a:schemeClr>
              </a:solidFill>
              <a:latin typeface="Cambria" pitchFamily="18" charset="0"/>
              <a:cs typeface="+mn-cs"/>
            </a:endParaRPr>
          </a:p>
          <a:p>
            <a:pPr algn="ctr">
              <a:defRPr/>
            </a:pPr>
            <a:r>
              <a:rPr lang="hr-HR" sz="2000" b="1" dirty="0">
                <a:solidFill>
                  <a:schemeClr val="accent2">
                    <a:lumMod val="50000"/>
                  </a:schemeClr>
                </a:solidFill>
                <a:latin typeface="Cambria" pitchFamily="18" charset="0"/>
                <a:cs typeface="+mn-cs"/>
              </a:rPr>
              <a:t>Bilateral screening: Chapter </a:t>
            </a:r>
            <a:r>
              <a:rPr lang="hr-HR" sz="2000" b="1" dirty="0" smtClean="0">
                <a:solidFill>
                  <a:schemeClr val="accent2">
                    <a:lumMod val="50000"/>
                  </a:schemeClr>
                </a:solidFill>
                <a:latin typeface="Cambria" pitchFamily="18" charset="0"/>
                <a:cs typeface="+mn-cs"/>
              </a:rPr>
              <a:t>26 </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x-none" sz="2000" b="1" dirty="0">
                <a:solidFill>
                  <a:schemeClr val="accent2">
                    <a:lumMod val="50000"/>
                  </a:schemeClr>
                </a:solidFill>
                <a:latin typeface="Cambria" pitchFamily="18" charset="0"/>
                <a:cs typeface="+mn-cs"/>
              </a:rPr>
              <a:t>Presentation of Montenegro</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hr-HR" sz="2000" b="1" dirty="0">
                <a:solidFill>
                  <a:schemeClr val="accent2">
                    <a:lumMod val="50000"/>
                  </a:schemeClr>
                </a:solidFill>
                <a:latin typeface="Cambria" pitchFamily="18" charset="0"/>
                <a:cs typeface="+mn-cs"/>
              </a:rPr>
              <a:t>Brussels, </a:t>
            </a:r>
            <a:r>
              <a:rPr lang="hr-HR" sz="2000" b="1" dirty="0" smtClean="0">
                <a:solidFill>
                  <a:schemeClr val="accent2">
                    <a:lumMod val="50000"/>
                  </a:schemeClr>
                </a:solidFill>
                <a:latin typeface="Cambria" pitchFamily="18" charset="0"/>
                <a:cs typeface="+mn-cs"/>
              </a:rPr>
              <a:t>16 November 2012</a:t>
            </a:r>
            <a:endParaRPr lang="en-US" sz="2000" dirty="0">
              <a:solidFill>
                <a:schemeClr val="accent2">
                  <a:lumMod val="50000"/>
                </a:schemeClr>
              </a:solidFill>
              <a:latin typeface="Cambria" pitchFamily="18" charset="0"/>
              <a:cs typeface="+mn-cs"/>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308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428596" y="2714620"/>
            <a:ext cx="8569325" cy="609600"/>
          </a:xfrm>
          <a:prstGeom prst="rect">
            <a:avLst/>
          </a:prstGeom>
          <a:noFill/>
          <a:ln w="9525" algn="ctr">
            <a:noFill/>
            <a:miter lim="800000"/>
            <a:headEnd/>
            <a:tailEnd/>
          </a:ln>
          <a:effectLst/>
        </p:spPr>
        <p:txBody>
          <a:bodyPr/>
          <a:lstStyle/>
          <a:p>
            <a:pPr algn="ctr">
              <a:defRPr/>
            </a:pPr>
            <a:r>
              <a:rPr lang="x-none" sz="4000" b="1" dirty="0" smtClean="0">
                <a:solidFill>
                  <a:srgbClr val="C00000"/>
                </a:solidFill>
                <a:latin typeface="Cambria" pitchFamily="18" charset="0"/>
              </a:rPr>
              <a:t>Culture</a:t>
            </a:r>
            <a:endParaRPr lang="en-US" sz="4000" dirty="0">
              <a:solidFill>
                <a:srgbClr val="C00000"/>
              </a:solidFill>
              <a:latin typeface="Cambria" pitchFamily="18" charset="0"/>
            </a:endParaRPr>
          </a:p>
          <a:p>
            <a:pPr marL="814388" indent="-450850" algn="ctr" fontAlgn="auto">
              <a:spcBef>
                <a:spcPts val="0"/>
              </a:spcBef>
              <a:spcAft>
                <a:spcPts val="0"/>
              </a:spcAft>
              <a:defRPr/>
            </a:pPr>
            <a:endParaRPr lang="en-US" sz="1400" b="1" dirty="0">
              <a:solidFill>
                <a:srgbClr val="C00000"/>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381000" y="4495800"/>
            <a:ext cx="8382000" cy="1016000"/>
          </a:xfrm>
          <a:prstGeom prst="rect">
            <a:avLst/>
          </a:prstGeom>
        </p:spPr>
        <p:txBody>
          <a:bodyPr>
            <a:spAutoFit/>
          </a:bodyPr>
          <a:lstStyle/>
          <a:p>
            <a:pPr marL="814388" indent="-450850" algn="ctr" fontAlgn="auto">
              <a:spcBef>
                <a:spcPts val="0"/>
              </a:spcBef>
              <a:spcAft>
                <a:spcPts val="0"/>
              </a:spcAft>
              <a:defRPr/>
            </a:pPr>
            <a:r>
              <a:rPr lang="x-none" sz="2000" b="1" dirty="0" smtClean="0">
                <a:solidFill>
                  <a:schemeClr val="accent2">
                    <a:lumMod val="50000"/>
                  </a:schemeClr>
                </a:solidFill>
                <a:latin typeface="Cambria" pitchFamily="18" charset="0"/>
                <a:cs typeface="+mn-cs"/>
              </a:rPr>
              <a:t>Aleksandra Boskovic</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x-none" sz="2000" b="1" dirty="0" smtClean="0">
                <a:solidFill>
                  <a:schemeClr val="accent2">
                    <a:lumMod val="50000"/>
                  </a:schemeClr>
                </a:solidFill>
                <a:latin typeface="Cambria" pitchFamily="18" charset="0"/>
              </a:rPr>
              <a:t>Senior Adviser for International Relations</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sr-Latn-CS" sz="2000" b="1" dirty="0" smtClean="0">
                <a:solidFill>
                  <a:schemeClr val="accent2">
                    <a:lumMod val="75000"/>
                  </a:schemeClr>
                </a:solidFill>
                <a:latin typeface="Cambria" pitchFamily="18" charset="0"/>
                <a:cs typeface="+mn-cs"/>
                <a:hlinkClick r:id="rId2"/>
              </a:rPr>
              <a:t>aleksandra.boskovic</a:t>
            </a:r>
            <a:r>
              <a:rPr lang="en-US" sz="2000" b="1" dirty="0" smtClean="0">
                <a:solidFill>
                  <a:schemeClr val="accent2">
                    <a:lumMod val="75000"/>
                  </a:schemeClr>
                </a:solidFill>
                <a:latin typeface="Cambria" pitchFamily="18" charset="0"/>
                <a:cs typeface="+mn-cs"/>
                <a:hlinkClick r:id="rId2"/>
              </a:rPr>
              <a:t>@m</a:t>
            </a:r>
            <a:r>
              <a:rPr lang="x-none" sz="2000" b="1" dirty="0" smtClean="0">
                <a:solidFill>
                  <a:schemeClr val="accent2">
                    <a:lumMod val="75000"/>
                  </a:schemeClr>
                </a:solidFill>
                <a:latin typeface="Cambria" pitchFamily="18" charset="0"/>
                <a:cs typeface="+mn-cs"/>
                <a:hlinkClick r:id="rId2"/>
              </a:rPr>
              <a:t>ku</a:t>
            </a:r>
            <a:r>
              <a:rPr lang="en-US" sz="2000" b="1" dirty="0" smtClean="0">
                <a:solidFill>
                  <a:schemeClr val="accent2">
                    <a:lumMod val="75000"/>
                  </a:schemeClr>
                </a:solidFill>
                <a:latin typeface="Cambria" pitchFamily="18" charset="0"/>
                <a:cs typeface="+mn-cs"/>
                <a:hlinkClick r:id="rId2"/>
              </a:rPr>
              <a:t>.</a:t>
            </a:r>
            <a:r>
              <a:rPr lang="en-US" sz="2000" b="1" dirty="0" err="1" smtClean="0">
                <a:solidFill>
                  <a:schemeClr val="accent2">
                    <a:lumMod val="75000"/>
                  </a:schemeClr>
                </a:solidFill>
                <a:latin typeface="Cambria" pitchFamily="18" charset="0"/>
                <a:cs typeface="+mn-cs"/>
                <a:hlinkClick r:id="rId2"/>
              </a:rPr>
              <a:t>gov.me</a:t>
            </a:r>
            <a:r>
              <a:rPr lang="x-none" sz="2000" b="1" dirty="0" smtClean="0">
                <a:solidFill>
                  <a:schemeClr val="accent2">
                    <a:lumMod val="75000"/>
                  </a:schemeClr>
                </a:solidFill>
                <a:latin typeface="Cambria" pitchFamily="18" charset="0"/>
                <a:cs typeface="+mn-cs"/>
              </a:rPr>
              <a:t> </a:t>
            </a:r>
            <a:endParaRPr lang="en-US" sz="2000" b="1" dirty="0">
              <a:solidFill>
                <a:schemeClr val="accent2">
                  <a:lumMod val="75000"/>
                </a:schemeClr>
              </a:solidFill>
              <a:latin typeface="Cambria" pitchFamily="18" charset="0"/>
              <a:cs typeface="+mn-cs"/>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4107"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0"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2" name="Rectangle 21"/>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5125"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990600" y="2514600"/>
            <a:ext cx="6781800" cy="3343292"/>
          </a:xfrm>
          <a:prstGeom prst="rect">
            <a:avLst/>
          </a:prstGeom>
          <a:noFill/>
          <a:ln w="9525" algn="ctr">
            <a:noFill/>
            <a:miter lim="800000"/>
            <a:headEnd/>
            <a:tailEnd/>
          </a:ln>
          <a:effectLst/>
        </p:spPr>
        <p:txBody>
          <a:bodyPr/>
          <a:lstStyle/>
          <a:p>
            <a:pPr marL="14288" indent="214313" fontAlgn="auto">
              <a:spcBef>
                <a:spcPts val="0"/>
              </a:spcBef>
              <a:spcAft>
                <a:spcPts val="0"/>
              </a:spcAft>
              <a:defRPr/>
            </a:pPr>
            <a:endParaRPr lang="sr-Latn-CS"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cs typeface="+mn-cs"/>
            </a:endParaRPr>
          </a:p>
        </p:txBody>
      </p:sp>
      <p:sp>
        <p:nvSpPr>
          <p:cNvPr id="14" name="Rectangle 13"/>
          <p:cNvSpPr/>
          <p:nvPr/>
        </p:nvSpPr>
        <p:spPr>
          <a:xfrm>
            <a:off x="152400" y="761985"/>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rgbClr val="C00000"/>
                </a:solidFill>
                <a:latin typeface="Cambria" pitchFamily="18" charset="0"/>
                <a:cs typeface="+mn-cs"/>
              </a:rPr>
              <a:t>Relevant acquis</a:t>
            </a: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pic>
        <p:nvPicPr>
          <p:cNvPr id="513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1" name="TextBox 20"/>
          <p:cNvSpPr txBox="1"/>
          <p:nvPr/>
        </p:nvSpPr>
        <p:spPr>
          <a:xfrm>
            <a:off x="323528" y="1628800"/>
            <a:ext cx="8429684" cy="4524315"/>
          </a:xfrm>
          <a:prstGeom prst="rect">
            <a:avLst/>
          </a:prstGeom>
          <a:noFill/>
        </p:spPr>
        <p:txBody>
          <a:bodyPr wrap="square" rtlCol="0">
            <a:spAutoFit/>
          </a:bodyPr>
          <a:lstStyle/>
          <a:p>
            <a:pPr>
              <a:buFont typeface="Arial" pitchFamily="34" charset="0"/>
              <a:buChar char="•"/>
            </a:pPr>
            <a:r>
              <a:rPr lang="x-none" dirty="0" smtClean="0">
                <a:solidFill>
                  <a:schemeClr val="accent2">
                    <a:lumMod val="50000"/>
                  </a:schemeClr>
                </a:solidFill>
                <a:latin typeface="Cambria" pitchFamily="18" charset="0"/>
              </a:rPr>
              <a:t>R</a:t>
            </a:r>
            <a:r>
              <a:rPr lang="en-US" dirty="0" err="1" smtClean="0">
                <a:solidFill>
                  <a:schemeClr val="accent2">
                    <a:lumMod val="50000"/>
                  </a:schemeClr>
                </a:solidFill>
                <a:latin typeface="Cambria" pitchFamily="18" charset="0"/>
              </a:rPr>
              <a:t>esolution</a:t>
            </a:r>
            <a:r>
              <a:rPr lang="en-US" dirty="0" smtClean="0">
                <a:solidFill>
                  <a:schemeClr val="accent2">
                    <a:lumMod val="50000"/>
                  </a:schemeClr>
                </a:solidFill>
                <a:latin typeface="Cambria" pitchFamily="18" charset="0"/>
              </a:rPr>
              <a:t> of the Council of 15/11/2007 on a   European Agenda for Culture</a:t>
            </a:r>
          </a:p>
          <a:p>
            <a:pPr>
              <a:buFont typeface="Arial" pitchFamily="34" charset="0"/>
              <a:buChar char="•"/>
            </a:pPr>
            <a:endParaRPr lang="en-US" dirty="0" smtClean="0">
              <a:solidFill>
                <a:schemeClr val="accent2">
                  <a:lumMod val="50000"/>
                </a:schemeClr>
              </a:solidFill>
              <a:latin typeface="Cambria" pitchFamily="18" charset="0"/>
            </a:endParaRPr>
          </a:p>
          <a:p>
            <a:pPr>
              <a:buFont typeface="Arial" pitchFamily="34" charset="0"/>
              <a:buChar char="•"/>
            </a:pPr>
            <a:r>
              <a:rPr lang="en-US" dirty="0" smtClean="0">
                <a:solidFill>
                  <a:schemeClr val="accent2">
                    <a:lumMod val="50000"/>
                  </a:schemeClr>
                </a:solidFill>
                <a:latin typeface="Cambria" pitchFamily="18" charset="0"/>
              </a:rPr>
              <a:t> The 2005 UNESCO Convention on the Protection  and Promotion of the Diversity </a:t>
            </a:r>
            <a:endParaRPr lang="x-none" dirty="0" smtClean="0">
              <a:solidFill>
                <a:schemeClr val="accent2">
                  <a:lumMod val="50000"/>
                </a:schemeClr>
              </a:solidFill>
              <a:latin typeface="Cambria" pitchFamily="18" charset="0"/>
            </a:endParaRPr>
          </a:p>
          <a:p>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of</a:t>
            </a:r>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Cultural Expressions 2005</a:t>
            </a:r>
          </a:p>
          <a:p>
            <a:pPr>
              <a:buFont typeface="Arial" pitchFamily="34" charset="0"/>
              <a:buChar char="•"/>
            </a:pPr>
            <a:endParaRPr lang="en-US" dirty="0" smtClean="0">
              <a:solidFill>
                <a:schemeClr val="accent2">
                  <a:lumMod val="50000"/>
                </a:schemeClr>
              </a:solidFill>
              <a:latin typeface="Cambria" pitchFamily="18" charset="0"/>
            </a:endParaRPr>
          </a:p>
          <a:p>
            <a:pPr>
              <a:buFont typeface="Arial" pitchFamily="34" charset="0"/>
              <a:buChar char="•"/>
            </a:pPr>
            <a:r>
              <a:rPr lang="en-US" dirty="0" smtClean="0">
                <a:solidFill>
                  <a:schemeClr val="accent2">
                    <a:lumMod val="50000"/>
                  </a:schemeClr>
                </a:solidFill>
                <a:latin typeface="Cambria" pitchFamily="18" charset="0"/>
              </a:rPr>
              <a:t>Conclusions of the Council and of the Representatives of the Governments of the </a:t>
            </a:r>
            <a:r>
              <a:rPr lang="x-none" dirty="0" smtClean="0">
                <a:solidFill>
                  <a:schemeClr val="accent2">
                    <a:lumMod val="50000"/>
                  </a:schemeClr>
                </a:solidFill>
                <a:latin typeface="Cambria" pitchFamily="18" charset="0"/>
              </a:rPr>
              <a:t>  </a:t>
            </a:r>
          </a:p>
          <a:p>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Member States, meeting within the Council, on the Work Plan for Culture 2011-</a:t>
            </a:r>
            <a:endParaRPr lang="x-none" dirty="0" smtClean="0">
              <a:solidFill>
                <a:schemeClr val="accent2">
                  <a:lumMod val="50000"/>
                </a:schemeClr>
              </a:solidFill>
              <a:latin typeface="Cambria" pitchFamily="18" charset="0"/>
            </a:endParaRPr>
          </a:p>
          <a:p>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2014 (2010/C 325/01)</a:t>
            </a:r>
          </a:p>
          <a:p>
            <a:pPr>
              <a:buFont typeface="Arial" pitchFamily="34" charset="0"/>
              <a:buChar char="•"/>
            </a:pPr>
            <a:endParaRPr lang="x-none" dirty="0" smtClean="0">
              <a:solidFill>
                <a:schemeClr val="accent2">
                  <a:lumMod val="50000"/>
                </a:schemeClr>
              </a:solidFill>
              <a:latin typeface="Cambria" pitchFamily="18" charset="0"/>
            </a:endParaRPr>
          </a:p>
          <a:p>
            <a:pPr>
              <a:buFont typeface="Arial" pitchFamily="34" charset="0"/>
              <a:buChar char="•"/>
            </a:pPr>
            <a:r>
              <a:rPr lang="en-US" dirty="0" smtClean="0">
                <a:solidFill>
                  <a:schemeClr val="accent2">
                    <a:lumMod val="50000"/>
                  </a:schemeClr>
                </a:solidFill>
                <a:latin typeface="Cambria" pitchFamily="18" charset="0"/>
              </a:rPr>
              <a:t>Decision No 1622/2006/EC of the European Parliament and of the Council of 24 </a:t>
            </a:r>
            <a:endParaRPr lang="x-none" dirty="0" smtClean="0">
              <a:solidFill>
                <a:schemeClr val="accent2">
                  <a:lumMod val="50000"/>
                </a:schemeClr>
              </a:solidFill>
              <a:latin typeface="Cambria" pitchFamily="18" charset="0"/>
            </a:endParaRPr>
          </a:p>
          <a:p>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October 2006 establishing a Community action for the European Capital of Culture </a:t>
            </a:r>
            <a:endParaRPr lang="x-none" dirty="0" smtClean="0">
              <a:solidFill>
                <a:schemeClr val="accent2">
                  <a:lumMod val="50000"/>
                </a:schemeClr>
              </a:solidFill>
              <a:latin typeface="Cambria" pitchFamily="18" charset="0"/>
            </a:endParaRPr>
          </a:p>
          <a:p>
            <a:r>
              <a:rPr lang="x-none"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event for the years 2007 to 2019    (OJ  L304  03/11/2006  pp. 1-6)</a:t>
            </a:r>
          </a:p>
          <a:p>
            <a:pPr>
              <a:buFont typeface="Arial" pitchFamily="34" charset="0"/>
              <a:buChar char="•"/>
            </a:pPr>
            <a:endParaRPr lang="en-US" dirty="0" smtClean="0">
              <a:solidFill>
                <a:schemeClr val="accent2">
                  <a:lumMod val="50000"/>
                </a:schemeClr>
              </a:solidFill>
              <a:latin typeface="Cambria" pitchFamily="18" charset="0"/>
            </a:endParaRPr>
          </a:p>
          <a:p>
            <a:pPr>
              <a:buFont typeface="Arial" pitchFamily="34" charset="0"/>
              <a:buChar char="•"/>
            </a:pPr>
            <a:r>
              <a:rPr lang="en-US" dirty="0" smtClean="0">
                <a:solidFill>
                  <a:schemeClr val="accent2">
                    <a:lumMod val="50000"/>
                  </a:schemeClr>
                </a:solidFill>
                <a:latin typeface="Cambria" pitchFamily="18" charset="0"/>
              </a:rPr>
              <a:t>D</a:t>
            </a:r>
            <a:r>
              <a:rPr lang="x-none" dirty="0" smtClean="0">
                <a:solidFill>
                  <a:schemeClr val="accent2">
                    <a:lumMod val="50000"/>
                  </a:schemeClr>
                </a:solidFill>
                <a:latin typeface="Cambria" pitchFamily="18" charset="0"/>
              </a:rPr>
              <a:t>ecision</a:t>
            </a:r>
            <a:r>
              <a:rPr lang="en-US" dirty="0" smtClean="0">
                <a:solidFill>
                  <a:schemeClr val="accent2">
                    <a:lumMod val="50000"/>
                  </a:schemeClr>
                </a:solidFill>
                <a:latin typeface="Cambria" pitchFamily="18" charset="0"/>
              </a:rPr>
              <a:t> No 1194/2011/EU </a:t>
            </a:r>
            <a:r>
              <a:rPr lang="x-none" dirty="0" smtClean="0">
                <a:solidFill>
                  <a:schemeClr val="accent2">
                    <a:lumMod val="50000"/>
                  </a:schemeClr>
                </a:solidFill>
                <a:latin typeface="Cambria" pitchFamily="18" charset="0"/>
              </a:rPr>
              <a:t>of the</a:t>
            </a:r>
            <a:r>
              <a:rPr lang="en-US" dirty="0" smtClean="0">
                <a:solidFill>
                  <a:schemeClr val="accent2">
                    <a:lumMod val="50000"/>
                  </a:schemeClr>
                </a:solidFill>
                <a:latin typeface="Cambria" pitchFamily="18" charset="0"/>
              </a:rPr>
              <a:t> E</a:t>
            </a:r>
            <a:r>
              <a:rPr lang="x-none" dirty="0" smtClean="0">
                <a:solidFill>
                  <a:schemeClr val="accent2">
                    <a:lumMod val="50000"/>
                  </a:schemeClr>
                </a:solidFill>
                <a:latin typeface="Cambria" pitchFamily="18" charset="0"/>
              </a:rPr>
              <a:t>uropean</a:t>
            </a:r>
            <a:r>
              <a:rPr lang="en-US" dirty="0" smtClean="0">
                <a:solidFill>
                  <a:schemeClr val="accent2">
                    <a:lumMod val="50000"/>
                  </a:schemeClr>
                </a:solidFill>
                <a:latin typeface="Cambria" pitchFamily="18" charset="0"/>
              </a:rPr>
              <a:t> P</a:t>
            </a:r>
            <a:r>
              <a:rPr lang="x-none" dirty="0" smtClean="0">
                <a:solidFill>
                  <a:schemeClr val="accent2">
                    <a:lumMod val="50000"/>
                  </a:schemeClr>
                </a:solidFill>
                <a:latin typeface="Cambria" pitchFamily="18" charset="0"/>
              </a:rPr>
              <a:t>arliament</a:t>
            </a:r>
            <a:r>
              <a:rPr lang="en-US" dirty="0" smtClean="0">
                <a:solidFill>
                  <a:schemeClr val="accent2">
                    <a:lumMod val="50000"/>
                  </a:schemeClr>
                </a:solidFill>
                <a:latin typeface="Cambria" pitchFamily="18" charset="0"/>
              </a:rPr>
              <a:t> </a:t>
            </a:r>
            <a:r>
              <a:rPr lang="x-none" dirty="0" smtClean="0">
                <a:solidFill>
                  <a:schemeClr val="accent2">
                    <a:lumMod val="50000"/>
                  </a:schemeClr>
                </a:solidFill>
                <a:latin typeface="Cambria" pitchFamily="18" charset="0"/>
              </a:rPr>
              <a:t>and</a:t>
            </a:r>
            <a:r>
              <a:rPr lang="en-US" dirty="0" smtClean="0">
                <a:solidFill>
                  <a:schemeClr val="accent2">
                    <a:lumMod val="50000"/>
                  </a:schemeClr>
                </a:solidFill>
                <a:latin typeface="Cambria" pitchFamily="18" charset="0"/>
              </a:rPr>
              <a:t> </a:t>
            </a:r>
            <a:r>
              <a:rPr lang="x-none" dirty="0" smtClean="0">
                <a:solidFill>
                  <a:schemeClr val="accent2">
                    <a:lumMod val="50000"/>
                  </a:schemeClr>
                </a:solidFill>
                <a:latin typeface="Cambria" pitchFamily="18" charset="0"/>
              </a:rPr>
              <a:t>of</a:t>
            </a:r>
            <a:r>
              <a:rPr lang="en-US" dirty="0" smtClean="0">
                <a:solidFill>
                  <a:schemeClr val="accent2">
                    <a:lumMod val="50000"/>
                  </a:schemeClr>
                </a:solidFill>
                <a:latin typeface="Cambria" pitchFamily="18" charset="0"/>
              </a:rPr>
              <a:t> </a:t>
            </a:r>
            <a:r>
              <a:rPr lang="x-none" dirty="0" smtClean="0">
                <a:solidFill>
                  <a:schemeClr val="accent2">
                    <a:lumMod val="50000"/>
                  </a:schemeClr>
                </a:solidFill>
                <a:latin typeface="Cambria" pitchFamily="18" charset="0"/>
              </a:rPr>
              <a:t>the</a:t>
            </a:r>
            <a:r>
              <a:rPr lang="en-US" dirty="0" smtClean="0">
                <a:solidFill>
                  <a:schemeClr val="accent2">
                    <a:lumMod val="50000"/>
                  </a:schemeClr>
                </a:solidFill>
                <a:latin typeface="Cambria" pitchFamily="18" charset="0"/>
              </a:rPr>
              <a:t> C</a:t>
            </a:r>
            <a:r>
              <a:rPr lang="x-none" dirty="0" smtClean="0">
                <a:solidFill>
                  <a:schemeClr val="accent2">
                    <a:lumMod val="50000"/>
                  </a:schemeClr>
                </a:solidFill>
                <a:latin typeface="Cambria" pitchFamily="18" charset="0"/>
              </a:rPr>
              <a:t>ouncil</a:t>
            </a:r>
            <a:r>
              <a:rPr lang="en-US" dirty="0" smtClean="0">
                <a:solidFill>
                  <a:schemeClr val="accent2">
                    <a:lumMod val="50000"/>
                  </a:schemeClr>
                </a:solidFill>
                <a:latin typeface="Cambria" pitchFamily="18" charset="0"/>
              </a:rPr>
              <a:t>, of 16 </a:t>
            </a:r>
            <a:endParaRPr lang="x-none" dirty="0" smtClean="0">
              <a:solidFill>
                <a:schemeClr val="accent2">
                  <a:lumMod val="50000"/>
                </a:schemeClr>
              </a:solidFill>
              <a:latin typeface="Cambria" pitchFamily="18" charset="0"/>
            </a:endParaRPr>
          </a:p>
          <a:p>
            <a:r>
              <a:rPr lang="x-none" dirty="0" smtClean="0">
                <a:solidFill>
                  <a:schemeClr val="accent2">
                    <a:lumMod val="50000"/>
                  </a:schemeClr>
                </a:solidFill>
                <a:latin typeface="Cambria" pitchFamily="18" charset="0"/>
              </a:rPr>
              <a:t>  No</a:t>
            </a:r>
            <a:r>
              <a:rPr lang="en-US" dirty="0" err="1" smtClean="0">
                <a:solidFill>
                  <a:schemeClr val="accent2">
                    <a:lumMod val="50000"/>
                  </a:schemeClr>
                </a:solidFill>
                <a:latin typeface="Cambria" pitchFamily="18" charset="0"/>
              </a:rPr>
              <a:t>vember</a:t>
            </a:r>
            <a:r>
              <a:rPr lang="en-US" dirty="0" smtClean="0">
                <a:solidFill>
                  <a:schemeClr val="accent2">
                    <a:lumMod val="50000"/>
                  </a:schemeClr>
                </a:solidFill>
                <a:latin typeface="Cambria" pitchFamily="18" charset="0"/>
              </a:rPr>
              <a:t> 2011, establishing a European Union action for the European Heritage </a:t>
            </a:r>
            <a:endParaRPr lang="x-none" dirty="0" smtClean="0">
              <a:solidFill>
                <a:schemeClr val="accent2">
                  <a:lumMod val="50000"/>
                </a:schemeClr>
              </a:solidFill>
              <a:latin typeface="Cambria" pitchFamily="18" charset="0"/>
            </a:endParaRPr>
          </a:p>
          <a:p>
            <a:r>
              <a:rPr lang="x-none"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Label</a:t>
            </a:r>
          </a:p>
        </p:txBody>
      </p:sp>
      <p:sp>
        <p:nvSpPr>
          <p:cNvPr id="22"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9" name="Rectangle 2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3200" b="1" dirty="0" smtClean="0">
                <a:solidFill>
                  <a:srgbClr val="C00000"/>
                </a:solidFill>
                <a:latin typeface="Cambria" pitchFamily="18" charset="0"/>
                <a:cs typeface="+mn-cs"/>
              </a:rPr>
              <a:t>OUTLINE</a:t>
            </a:r>
            <a:endParaRPr lang="en-US" b="1" dirty="0">
              <a:solidFill>
                <a:srgbClr val="C00000"/>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381000" y="1214422"/>
            <a:ext cx="8382000" cy="6647974"/>
          </a:xfrm>
          <a:prstGeom prst="rect">
            <a:avLst/>
          </a:prstGeom>
        </p:spPr>
        <p:txBody>
          <a:bodyPr wrap="square">
            <a:spAutoFit/>
          </a:bodyPr>
          <a:lstStyle/>
          <a:p>
            <a:pPr marL="514350" indent="-514350">
              <a:lnSpc>
                <a:spcPct val="150000"/>
              </a:lnSpc>
              <a:defRPr/>
            </a:pPr>
            <a:r>
              <a:rPr lang="x-none" sz="2400" b="1" dirty="0" smtClean="0">
                <a:solidFill>
                  <a:schemeClr val="accent2">
                    <a:lumMod val="50000"/>
                  </a:schemeClr>
                </a:solidFill>
                <a:latin typeface="Cambria" pitchFamily="18" charset="0"/>
                <a:cs typeface="+mn-cs"/>
              </a:rPr>
              <a:t>I	</a:t>
            </a:r>
            <a:r>
              <a:rPr lang="x-none" sz="2000" b="1" smtClean="0">
                <a:solidFill>
                  <a:schemeClr val="accent2">
                    <a:lumMod val="50000"/>
                  </a:schemeClr>
                </a:solidFill>
                <a:latin typeface="Cambria" pitchFamily="18" charset="0"/>
                <a:cs typeface="+mn-cs"/>
              </a:rPr>
              <a:t>  </a:t>
            </a:r>
            <a:r>
              <a:rPr lang="sr-Latn-CS" sz="2000" b="1" dirty="0" smtClean="0">
                <a:solidFill>
                  <a:schemeClr val="accent2">
                    <a:lumMod val="50000"/>
                  </a:schemeClr>
                </a:solidFill>
                <a:latin typeface="Cambria" pitchFamily="18" charset="0"/>
              </a:rPr>
              <a:t>INTRODUCTION</a:t>
            </a:r>
            <a:endParaRPr lang="x-none" sz="2000" b="1" dirty="0">
              <a:solidFill>
                <a:schemeClr val="accent2">
                  <a:lumMod val="50000"/>
                </a:schemeClr>
              </a:solidFill>
              <a:latin typeface="Cambria" pitchFamily="18" charset="0"/>
              <a:cs typeface="+mn-cs"/>
            </a:endParaRPr>
          </a:p>
          <a:p>
            <a:pPr marL="514350" indent="-514350">
              <a:lnSpc>
                <a:spcPct val="150000"/>
              </a:lnSpc>
              <a:defRPr/>
            </a:pPr>
            <a:r>
              <a:rPr lang="x-none" sz="2000" b="1" dirty="0">
                <a:solidFill>
                  <a:schemeClr val="accent2">
                    <a:lumMod val="50000"/>
                  </a:schemeClr>
                </a:solidFill>
                <a:latin typeface="Cambria" pitchFamily="18" charset="0"/>
                <a:cs typeface="+mn-cs"/>
              </a:rPr>
              <a:t>II	</a:t>
            </a:r>
            <a:r>
              <a:rPr lang="x-none" sz="2000" b="1" smtClean="0">
                <a:solidFill>
                  <a:schemeClr val="accent2">
                    <a:lumMod val="50000"/>
                  </a:schemeClr>
                </a:solidFill>
                <a:latin typeface="Cambria" pitchFamily="18" charset="0"/>
                <a:cs typeface="+mn-cs"/>
              </a:rPr>
              <a:t>  </a:t>
            </a:r>
            <a:r>
              <a:rPr lang="sr-Latn-CS" sz="2000" b="1" dirty="0" smtClean="0">
                <a:solidFill>
                  <a:schemeClr val="accent2">
                    <a:lumMod val="50000"/>
                  </a:schemeClr>
                </a:solidFill>
                <a:latin typeface="Cambria" pitchFamily="18" charset="0"/>
              </a:rPr>
              <a:t>INSTITUTIONAL FRAMEWORK</a:t>
            </a:r>
            <a:endParaRPr lang="x-none" sz="2000" b="1" dirty="0" smtClean="0">
              <a:solidFill>
                <a:schemeClr val="accent2">
                  <a:lumMod val="50000"/>
                </a:schemeClr>
              </a:solidFill>
              <a:latin typeface="Cambria" pitchFamily="18" charset="0"/>
              <a:cs typeface="+mn-cs"/>
            </a:endParaRPr>
          </a:p>
          <a:p>
            <a:pPr marL="514350" indent="-514350">
              <a:lnSpc>
                <a:spcPct val="150000"/>
              </a:lnSpc>
              <a:defRPr/>
            </a:pPr>
            <a:r>
              <a:rPr lang="x-none" sz="2000" b="1" smtClean="0">
                <a:solidFill>
                  <a:schemeClr val="accent2">
                    <a:lumMod val="50000"/>
                  </a:schemeClr>
                </a:solidFill>
                <a:latin typeface="Cambria" pitchFamily="18" charset="0"/>
              </a:rPr>
              <a:t>III    </a:t>
            </a:r>
            <a:r>
              <a:rPr lang="sr-Latn-CS" sz="2000" b="1" dirty="0" smtClean="0">
                <a:solidFill>
                  <a:schemeClr val="accent2">
                    <a:lumMod val="50000"/>
                  </a:schemeClr>
                </a:solidFill>
                <a:latin typeface="Cambria" pitchFamily="18" charset="0"/>
              </a:rPr>
              <a:t> </a:t>
            </a:r>
            <a:r>
              <a:rPr lang="x-none" sz="2000" b="1" smtClean="0">
                <a:solidFill>
                  <a:schemeClr val="accent2">
                    <a:lumMod val="50000"/>
                  </a:schemeClr>
                </a:solidFill>
                <a:latin typeface="Cambria" pitchFamily="18" charset="0"/>
              </a:rPr>
              <a:t>  </a:t>
            </a:r>
            <a:r>
              <a:rPr lang="sr-Latn-CS" sz="2000" b="1" dirty="0" smtClean="0">
                <a:solidFill>
                  <a:schemeClr val="accent2">
                    <a:lumMod val="50000"/>
                  </a:schemeClr>
                </a:solidFill>
                <a:latin typeface="Cambria" pitchFamily="18" charset="0"/>
              </a:rPr>
              <a:t>LEGAL FRAMEWORK</a:t>
            </a:r>
            <a:endParaRPr lang="x-none" sz="2000" b="1" dirty="0">
              <a:solidFill>
                <a:schemeClr val="accent2">
                  <a:lumMod val="50000"/>
                </a:schemeClr>
              </a:solidFill>
              <a:latin typeface="Cambria" pitchFamily="18" charset="0"/>
              <a:cs typeface="+mn-cs"/>
            </a:endParaRPr>
          </a:p>
          <a:p>
            <a:pPr marL="514350" indent="-514350">
              <a:lnSpc>
                <a:spcPct val="150000"/>
              </a:lnSpc>
              <a:defRPr/>
            </a:pPr>
            <a:r>
              <a:rPr lang="x-none" sz="2000" b="1" dirty="0" smtClean="0">
                <a:solidFill>
                  <a:schemeClr val="accent2">
                    <a:lumMod val="50000"/>
                  </a:schemeClr>
                </a:solidFill>
                <a:latin typeface="Cambria" pitchFamily="18" charset="0"/>
              </a:rPr>
              <a:t>IV</a:t>
            </a:r>
            <a:r>
              <a:rPr lang="x-none" sz="2000" b="1" dirty="0">
                <a:solidFill>
                  <a:schemeClr val="accent2">
                    <a:lumMod val="50000"/>
                  </a:schemeClr>
                </a:solidFill>
                <a:latin typeface="Cambria" pitchFamily="18" charset="0"/>
              </a:rPr>
              <a:t>	</a:t>
            </a:r>
            <a:r>
              <a:rPr lang="x-none" sz="2000" b="1" smtClean="0">
                <a:solidFill>
                  <a:schemeClr val="accent2">
                    <a:lumMod val="50000"/>
                  </a:schemeClr>
                </a:solidFill>
                <a:latin typeface="Cambria" pitchFamily="18" charset="0"/>
              </a:rPr>
              <a:t>  </a:t>
            </a:r>
            <a:r>
              <a:rPr lang="sr-Latn-CS" sz="2000" b="1" dirty="0" smtClean="0">
                <a:solidFill>
                  <a:schemeClr val="accent2">
                    <a:lumMod val="50000"/>
                  </a:schemeClr>
                </a:solidFill>
                <a:latin typeface="Cambria" pitchFamily="18" charset="0"/>
              </a:rPr>
              <a:t>NATIONAL PROGRAMME OF THE DEVELOPMENT OF  </a:t>
            </a:r>
          </a:p>
          <a:p>
            <a:pPr marL="514350" indent="-514350">
              <a:lnSpc>
                <a:spcPct val="150000"/>
              </a:lnSpc>
              <a:defRPr/>
            </a:pPr>
            <a:r>
              <a:rPr lang="sr-Latn-CS" sz="2000" b="1" dirty="0" smtClean="0">
                <a:solidFill>
                  <a:schemeClr val="accent2">
                    <a:lumMod val="50000"/>
                  </a:schemeClr>
                </a:solidFill>
                <a:latin typeface="Cambria" pitchFamily="18" charset="0"/>
              </a:rPr>
              <a:t>           CULTURE 2011 - 2015</a:t>
            </a:r>
            <a:endParaRPr lang="x-none" sz="2000" b="1" dirty="0" smtClean="0">
              <a:solidFill>
                <a:schemeClr val="accent2">
                  <a:lumMod val="50000"/>
                </a:schemeClr>
              </a:solidFill>
              <a:latin typeface="Cambria" pitchFamily="18" charset="0"/>
            </a:endParaRPr>
          </a:p>
          <a:p>
            <a:pPr>
              <a:lnSpc>
                <a:spcPct val="150000"/>
              </a:lnSpc>
            </a:pPr>
            <a:r>
              <a:rPr lang="x-none" sz="2000" b="1" smtClean="0">
                <a:solidFill>
                  <a:schemeClr val="accent2">
                    <a:lumMod val="50000"/>
                  </a:schemeClr>
                </a:solidFill>
                <a:latin typeface="Cambria" pitchFamily="18" charset="0"/>
              </a:rPr>
              <a:t>V</a:t>
            </a:r>
            <a:r>
              <a:rPr lang="en-US" sz="2000" dirty="0" smtClean="0">
                <a:solidFill>
                  <a:schemeClr val="accent2">
                    <a:lumMod val="50000"/>
                  </a:schemeClr>
                </a:solidFill>
              </a:rPr>
              <a:t> </a:t>
            </a:r>
            <a:r>
              <a:rPr lang="x-none" sz="2000" smtClean="0">
                <a:solidFill>
                  <a:schemeClr val="accent2">
                    <a:lumMod val="50000"/>
                  </a:schemeClr>
                </a:solidFill>
              </a:rPr>
              <a:t>       </a:t>
            </a:r>
            <a:r>
              <a:rPr lang="sr-Latn-CS" sz="2000" b="1" dirty="0" smtClean="0">
                <a:solidFill>
                  <a:schemeClr val="accent2">
                    <a:lumMod val="50000"/>
                  </a:schemeClr>
                </a:solidFill>
                <a:latin typeface="Cambria" pitchFamily="18" charset="0"/>
              </a:rPr>
              <a:t>CONVENTION ON THE PROTECTION AND PROMOTION OF  </a:t>
            </a:r>
          </a:p>
          <a:p>
            <a:pPr>
              <a:lnSpc>
                <a:spcPct val="150000"/>
              </a:lnSpc>
            </a:pPr>
            <a:r>
              <a:rPr lang="sr-Latn-CS" sz="2000" b="1" dirty="0" smtClean="0">
                <a:solidFill>
                  <a:schemeClr val="accent2">
                    <a:lumMod val="50000"/>
                  </a:schemeClr>
                </a:solidFill>
                <a:latin typeface="Cambria" pitchFamily="18" charset="0"/>
              </a:rPr>
              <a:t>           THE DIVERSITY OF CULTURAL EXPRESSIONS</a:t>
            </a:r>
            <a:endParaRPr lang="x-none" sz="2000" b="1" dirty="0" smtClean="0">
              <a:solidFill>
                <a:schemeClr val="accent2">
                  <a:lumMod val="50000"/>
                </a:schemeClr>
              </a:solidFill>
              <a:latin typeface="Cambria" pitchFamily="18" charset="0"/>
            </a:endParaRPr>
          </a:p>
          <a:p>
            <a:pPr marL="514350" indent="-514350">
              <a:lnSpc>
                <a:spcPct val="150000"/>
              </a:lnSpc>
              <a:defRPr/>
            </a:pPr>
            <a:r>
              <a:rPr lang="x-none" sz="2000" b="1" smtClean="0">
                <a:solidFill>
                  <a:schemeClr val="accent2">
                    <a:lumMod val="50000"/>
                  </a:schemeClr>
                </a:solidFill>
                <a:latin typeface="Cambria" pitchFamily="18" charset="0"/>
              </a:rPr>
              <a:t>V        </a:t>
            </a:r>
            <a:r>
              <a:rPr lang="sr-Latn-CS" sz="2000" b="1" dirty="0" smtClean="0">
                <a:solidFill>
                  <a:schemeClr val="accent2">
                    <a:lumMod val="50000"/>
                  </a:schemeClr>
                </a:solidFill>
                <a:latin typeface="Cambria" pitchFamily="18" charset="0"/>
              </a:rPr>
              <a:t>INTERNATIONAL COOPERATION</a:t>
            </a:r>
            <a:endParaRPr lang="pl-PL" sz="2000" b="1" dirty="0" smtClean="0">
              <a:solidFill>
                <a:schemeClr val="accent2">
                  <a:lumMod val="50000"/>
                </a:schemeClr>
              </a:solidFill>
              <a:latin typeface="Cambria" pitchFamily="18" charset="0"/>
            </a:endParaRPr>
          </a:p>
          <a:p>
            <a:pPr marL="514350" indent="-514350">
              <a:lnSpc>
                <a:spcPct val="150000"/>
              </a:lnSpc>
              <a:defRPr/>
            </a:pPr>
            <a:r>
              <a:rPr lang="en-US" sz="2000" b="1" dirty="0" smtClean="0">
                <a:solidFill>
                  <a:schemeClr val="accent2">
                    <a:lumMod val="50000"/>
                  </a:schemeClr>
                </a:solidFill>
                <a:latin typeface="Cambria" pitchFamily="18" charset="0"/>
              </a:rPr>
              <a:t>V</a:t>
            </a:r>
            <a:r>
              <a:rPr lang="x-none" sz="2000" b="1" smtClean="0">
                <a:solidFill>
                  <a:schemeClr val="accent2">
                    <a:lumMod val="50000"/>
                  </a:schemeClr>
                </a:solidFill>
                <a:latin typeface="Cambria" pitchFamily="18" charset="0"/>
              </a:rPr>
              <a:t>I</a:t>
            </a:r>
            <a:r>
              <a:rPr lang="en-US" sz="2000" b="1" dirty="0" smtClean="0">
                <a:solidFill>
                  <a:schemeClr val="accent2">
                    <a:lumMod val="50000"/>
                  </a:schemeClr>
                </a:solidFill>
                <a:latin typeface="Cambria" pitchFamily="18" charset="0"/>
              </a:rPr>
              <a:t> </a:t>
            </a:r>
            <a:r>
              <a:rPr lang="x-none" sz="2000" b="1" smtClean="0">
                <a:solidFill>
                  <a:schemeClr val="accent2">
                    <a:lumMod val="50000"/>
                  </a:schemeClr>
                </a:solidFill>
                <a:latin typeface="Cambria" pitchFamily="18" charset="0"/>
              </a:rPr>
              <a:t>      </a:t>
            </a:r>
            <a:r>
              <a:rPr lang="sr-Latn-CS" sz="2000" b="1" dirty="0" smtClean="0">
                <a:solidFill>
                  <a:schemeClr val="accent2">
                    <a:lumMod val="50000"/>
                  </a:schemeClr>
                </a:solidFill>
                <a:latin typeface="Cambria" pitchFamily="18" charset="0"/>
              </a:rPr>
              <a:t>STRATEGIC CHALLENGES</a:t>
            </a:r>
            <a:endParaRPr lang="x-none" sz="2000" b="1" dirty="0" smtClean="0">
              <a:solidFill>
                <a:schemeClr val="accent2">
                  <a:lumMod val="50000"/>
                </a:schemeClr>
              </a:solidFill>
              <a:latin typeface="Cambria" pitchFamily="18" charset="0"/>
            </a:endParaRPr>
          </a:p>
          <a:p>
            <a:pPr marL="514350" indent="-514350">
              <a:lnSpc>
                <a:spcPct val="150000"/>
              </a:lnSpc>
              <a:defRPr/>
            </a:pPr>
            <a:r>
              <a:rPr lang="x-none" sz="2000" b="1" smtClean="0">
                <a:solidFill>
                  <a:schemeClr val="accent2">
                    <a:lumMod val="50000"/>
                  </a:schemeClr>
                </a:solidFill>
                <a:latin typeface="Cambria" pitchFamily="18" charset="0"/>
              </a:rPr>
              <a:t>VII     </a:t>
            </a:r>
            <a:r>
              <a:rPr lang="sr-Latn-CS" sz="2000" b="1" dirty="0" smtClean="0">
                <a:solidFill>
                  <a:schemeClr val="accent2">
                    <a:lumMod val="50000"/>
                  </a:schemeClr>
                </a:solidFill>
                <a:latin typeface="Cambria" pitchFamily="18" charset="0"/>
              </a:rPr>
              <a:t>PLANNED ACTIVITIES</a:t>
            </a:r>
            <a:endParaRPr lang="x-none" sz="2000" b="1" dirty="0" smtClean="0">
              <a:solidFill>
                <a:schemeClr val="accent2">
                  <a:lumMod val="50000"/>
                </a:schemeClr>
              </a:solidFill>
              <a:latin typeface="Cambria" pitchFamily="18" charset="0"/>
            </a:endParaRPr>
          </a:p>
          <a:p>
            <a:pPr marL="514350" indent="-514350">
              <a:defRPr/>
            </a:pPr>
            <a:endParaRPr lang="x-none" sz="2400" b="1" dirty="0" smtClean="0">
              <a:solidFill>
                <a:schemeClr val="accent2">
                  <a:lumMod val="50000"/>
                </a:schemeClr>
              </a:solidFill>
              <a:latin typeface="Cambria" pitchFamily="18" charset="0"/>
            </a:endParaRPr>
          </a:p>
          <a:p>
            <a:pPr marL="514350" indent="-514350">
              <a:lnSpc>
                <a:spcPct val="200000"/>
              </a:lnSpc>
              <a:defRPr/>
            </a:pPr>
            <a:endParaRPr lang="x-none" sz="2400" b="1" dirty="0" smtClean="0">
              <a:solidFill>
                <a:schemeClr val="accent2">
                  <a:lumMod val="50000"/>
                </a:schemeClr>
              </a:solidFill>
              <a:latin typeface="Cambria" pitchFamily="18" charset="0"/>
            </a:endParaRPr>
          </a:p>
          <a:p>
            <a:pPr marL="514350" indent="-514350">
              <a:lnSpc>
                <a:spcPct val="200000"/>
              </a:lnSpc>
              <a:defRPr/>
            </a:pPr>
            <a:endParaRPr lang="x-none" sz="2400" b="1" dirty="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500042"/>
            <a:ext cx="8569325" cy="857256"/>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CS" sz="3200" b="1" dirty="0" smtClean="0">
                <a:solidFill>
                  <a:srgbClr val="C00000"/>
                </a:solidFill>
                <a:latin typeface="Cambria" pitchFamily="18" charset="0"/>
              </a:rPr>
              <a:t>Introduction</a:t>
            </a: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814388" indent="-450850" algn="ctr" fontAlgn="auto">
              <a:spcBef>
                <a:spcPts val="0"/>
              </a:spcBef>
              <a:spcAft>
                <a:spcPts val="0"/>
              </a:spcAft>
              <a:defRPr/>
            </a:pPr>
            <a:endParaRPr lang="en-US" sz="3200" b="1" dirty="0">
              <a:solidFill>
                <a:srgbClr val="C00000"/>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381000" y="2057400"/>
            <a:ext cx="8382000" cy="1446550"/>
          </a:xfrm>
          <a:prstGeom prst="rect">
            <a:avLst/>
          </a:prstGeom>
        </p:spPr>
        <p:txBody>
          <a:bodyPr>
            <a:spAutoFit/>
          </a:bodyPr>
          <a:lstStyle/>
          <a:p>
            <a:pPr algn="just"/>
            <a:endParaRPr lang="en-US" sz="2000" dirty="0" smtClean="0">
              <a:solidFill>
                <a:schemeClr val="accent2">
                  <a:lumMod val="50000"/>
                </a:schemeClr>
              </a:solidFill>
              <a:latin typeface="Cambria" pitchFamily="18" charset="0"/>
            </a:endParaRPr>
          </a:p>
          <a:p>
            <a:pPr algn="just">
              <a:buFont typeface="Wingdings" pitchFamily="2" charset="2"/>
              <a:buChar char="v"/>
            </a:pPr>
            <a:endParaRPr lang="en-US" sz="2000" dirty="0" smtClean="0">
              <a:solidFill>
                <a:schemeClr val="accent2">
                  <a:lumMod val="50000"/>
                </a:schemeClr>
              </a:solidFill>
              <a:latin typeface="Cambria" pitchFamily="18" charset="0"/>
            </a:endParaRPr>
          </a:p>
          <a:p>
            <a:endParaRPr lang="sr-Latn-CS" sz="2400" dirty="0" smtClean="0"/>
          </a:p>
          <a:p>
            <a:endParaRPr lang="sr-Latn-CS" sz="2400" dirty="0" smtClean="0"/>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graphicFrame>
        <p:nvGraphicFramePr>
          <p:cNvPr id="22" name="Diagram 21"/>
          <p:cNvGraphicFramePr/>
          <p:nvPr/>
        </p:nvGraphicFramePr>
        <p:xfrm>
          <a:off x="642910" y="1071546"/>
          <a:ext cx="7643866" cy="31035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 name="Content Placeholder 28"/>
          <p:cNvSpPr>
            <a:spLocks noGrp="1"/>
          </p:cNvSpPr>
          <p:nvPr>
            <p:ph idx="1"/>
          </p:nvPr>
        </p:nvSpPr>
        <p:spPr>
          <a:xfrm>
            <a:off x="142844" y="3929066"/>
            <a:ext cx="8786874" cy="2197097"/>
          </a:xfrm>
        </p:spPr>
        <p:txBody>
          <a:bodyPr>
            <a:normAutofit fontScale="25000" lnSpcReduction="20000"/>
          </a:bodyPr>
          <a:lstStyle/>
          <a:p>
            <a:pPr>
              <a:buNone/>
            </a:pPr>
            <a:endParaRPr lang="sr-Latn-CS" dirty="0" smtClean="0"/>
          </a:p>
          <a:p>
            <a:pPr marL="457200" indent="-457200" algn="just">
              <a:buNone/>
            </a:pPr>
            <a:r>
              <a:rPr lang="sr-Latn-CS" sz="5600" dirty="0" smtClean="0">
                <a:solidFill>
                  <a:schemeClr val="accent2">
                    <a:lumMod val="50000"/>
                  </a:schemeClr>
                </a:solidFill>
                <a:latin typeface="Cambria" pitchFamily="18" charset="0"/>
              </a:rPr>
              <a:t>Culture is achieved and developed on the basis of the following principles:</a:t>
            </a:r>
            <a:endParaRPr lang="x-none" sz="560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freedom of creativity and respect</a:t>
            </a:r>
            <a:r>
              <a:rPr lang="en-US" sz="5600" dirty="0" smtClean="0">
                <a:solidFill>
                  <a:schemeClr val="accent2">
                    <a:lumMod val="50000"/>
                  </a:schemeClr>
                </a:solidFill>
                <a:latin typeface="Cambria" pitchFamily="18" charset="0"/>
              </a:rPr>
              <a:t> for</a:t>
            </a:r>
            <a:r>
              <a:rPr lang="sr-Latn-CS" sz="5600" dirty="0" smtClean="0">
                <a:solidFill>
                  <a:schemeClr val="accent2">
                    <a:lumMod val="50000"/>
                  </a:schemeClr>
                </a:solidFill>
                <a:latin typeface="Cambria" pitchFamily="18" charset="0"/>
              </a:rPr>
              <a:t> the right to culture</a:t>
            </a:r>
            <a:r>
              <a:rPr lang="it-IT" sz="5600" dirty="0" smtClean="0">
                <a:solidFill>
                  <a:schemeClr val="accent2">
                    <a:lumMod val="50000"/>
                  </a:schemeClr>
                </a:solidFill>
                <a:latin typeface="Cambria" pitchFamily="18" charset="0"/>
              </a:rPr>
              <a:t>;</a:t>
            </a:r>
            <a:endParaRPr lang="x-none" sz="560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commitment of the state and local self-goverment to encourage and support development of cultural and artistic creativity and preservation of cultural heritage</a:t>
            </a:r>
            <a:r>
              <a:rPr lang="it-IT" sz="5600" dirty="0" smtClean="0">
                <a:solidFill>
                  <a:schemeClr val="accent2">
                    <a:lumMod val="50000"/>
                  </a:schemeClr>
                </a:solidFill>
                <a:latin typeface="Cambria" pitchFamily="18" charset="0"/>
              </a:rPr>
              <a:t>;</a:t>
            </a:r>
            <a:endParaRPr lang="en-US" sz="5600" dirty="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equal preservation of all cultural identities and respect</a:t>
            </a:r>
            <a:r>
              <a:rPr lang="en-US" sz="5600" dirty="0" smtClean="0">
                <a:solidFill>
                  <a:schemeClr val="accent2">
                    <a:lumMod val="50000"/>
                  </a:schemeClr>
                </a:solidFill>
                <a:latin typeface="Cambria" pitchFamily="18" charset="0"/>
              </a:rPr>
              <a:t> for the</a:t>
            </a:r>
            <a:r>
              <a:rPr lang="sr-Latn-CS" sz="5600" dirty="0" smtClean="0">
                <a:solidFill>
                  <a:schemeClr val="accent2">
                    <a:lumMod val="50000"/>
                  </a:schemeClr>
                </a:solidFill>
                <a:latin typeface="Cambria" pitchFamily="18" charset="0"/>
              </a:rPr>
              <a:t> cultural diversity</a:t>
            </a:r>
            <a:r>
              <a:rPr lang="it-IT" sz="5600" dirty="0" smtClean="0">
                <a:solidFill>
                  <a:schemeClr val="accent2">
                    <a:lumMod val="50000"/>
                  </a:schemeClr>
                </a:solidFill>
                <a:latin typeface="Cambria" pitchFamily="18" charset="0"/>
              </a:rPr>
              <a:t>;</a:t>
            </a:r>
            <a:endParaRPr lang="x-none" sz="560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building and enhancing the cultural system, in accordance with international standards, especially the standards of the European Union</a:t>
            </a:r>
            <a:r>
              <a:rPr lang="it-IT" sz="5600" dirty="0" smtClean="0">
                <a:solidFill>
                  <a:schemeClr val="accent2">
                    <a:lumMod val="50000"/>
                  </a:schemeClr>
                </a:solidFill>
                <a:latin typeface="Cambria" pitchFamily="18" charset="0"/>
              </a:rPr>
              <a:t>;</a:t>
            </a:r>
            <a:endParaRPr lang="en-US" sz="5600" dirty="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establishing the efficient, rational and creative management in the field of culture;</a:t>
            </a:r>
            <a:endParaRPr lang="en-US" sz="5600" dirty="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transparent work in the field of culture</a:t>
            </a:r>
            <a:r>
              <a:rPr lang="it-IT" sz="5600" dirty="0" smtClean="0">
                <a:solidFill>
                  <a:schemeClr val="accent2">
                    <a:lumMod val="50000"/>
                  </a:schemeClr>
                </a:solidFill>
                <a:latin typeface="Cambria" pitchFamily="18" charset="0"/>
              </a:rPr>
              <a:t>;</a:t>
            </a:r>
            <a:endParaRPr lang="x-none" sz="560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respect and protection of copyright</a:t>
            </a:r>
            <a:r>
              <a:rPr lang="it-IT" sz="5600" dirty="0" smtClean="0">
                <a:solidFill>
                  <a:schemeClr val="accent2">
                    <a:lumMod val="50000"/>
                  </a:schemeClr>
                </a:solidFill>
                <a:latin typeface="Cambria" pitchFamily="18" charset="0"/>
              </a:rPr>
              <a:t>;</a:t>
            </a:r>
            <a:endParaRPr lang="en-US" sz="5600" dirty="0" smtClean="0">
              <a:solidFill>
                <a:schemeClr val="accent2">
                  <a:lumMod val="50000"/>
                </a:schemeClr>
              </a:solidFill>
              <a:latin typeface="Cambria" pitchFamily="18" charset="0"/>
            </a:endParaRPr>
          </a:p>
          <a:p>
            <a:pPr marL="457200" indent="-457200" algn="just">
              <a:buFont typeface="Wingdings" pitchFamily="2" charset="2"/>
              <a:buChar char="§"/>
            </a:pPr>
            <a:r>
              <a:rPr lang="sr-Latn-CS" sz="5600" dirty="0" smtClean="0">
                <a:solidFill>
                  <a:schemeClr val="accent2">
                    <a:lumMod val="50000"/>
                  </a:schemeClr>
                </a:solidFill>
                <a:latin typeface="Cambria" pitchFamily="18" charset="0"/>
              </a:rPr>
              <a:t>democrati</a:t>
            </a:r>
            <a:r>
              <a:rPr lang="en-US" sz="5600" dirty="0" smtClean="0">
                <a:solidFill>
                  <a:schemeClr val="accent2">
                    <a:lumMod val="50000"/>
                  </a:schemeClr>
                </a:solidFill>
                <a:latin typeface="Cambria" pitchFamily="18" charset="0"/>
              </a:rPr>
              <a:t>s</a:t>
            </a:r>
            <a:r>
              <a:rPr lang="sr-Latn-CS" sz="5600" dirty="0" smtClean="0">
                <a:solidFill>
                  <a:schemeClr val="accent2">
                    <a:lumMod val="50000"/>
                  </a:schemeClr>
                </a:solidFill>
                <a:latin typeface="Cambria" pitchFamily="18" charset="0"/>
              </a:rPr>
              <a:t>ation of cultural policy and decentrali</a:t>
            </a:r>
            <a:r>
              <a:rPr lang="en-US" sz="5600" dirty="0" smtClean="0">
                <a:solidFill>
                  <a:schemeClr val="accent2">
                    <a:lumMod val="50000"/>
                  </a:schemeClr>
                </a:solidFill>
                <a:latin typeface="Cambria" pitchFamily="18" charset="0"/>
              </a:rPr>
              <a:t>s</a:t>
            </a:r>
            <a:r>
              <a:rPr lang="sr-Latn-CS" sz="5600" dirty="0" smtClean="0">
                <a:solidFill>
                  <a:schemeClr val="accent2">
                    <a:lumMod val="50000"/>
                  </a:schemeClr>
                </a:solidFill>
                <a:latin typeface="Cambria" pitchFamily="18" charset="0"/>
              </a:rPr>
              <a:t>ation</a:t>
            </a:r>
            <a:r>
              <a:rPr lang="en-US" sz="5600" dirty="0" smtClean="0">
                <a:solidFill>
                  <a:schemeClr val="accent2">
                    <a:lumMod val="50000"/>
                  </a:schemeClr>
                </a:solidFill>
                <a:latin typeface="Cambria" pitchFamily="18" charset="0"/>
              </a:rPr>
              <a:t> of organizing and financing culture.</a:t>
            </a:r>
          </a:p>
          <a:p>
            <a:endParaRPr lang="en-US" sz="5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609600"/>
          </a:xfrm>
          <a:prstGeom prst="rect">
            <a:avLst/>
          </a:prstGeom>
          <a:noFill/>
          <a:ln w="9525" algn="ctr">
            <a:noFill/>
            <a:miter lim="800000"/>
            <a:headEnd/>
            <a:tailEnd/>
          </a:ln>
          <a:effectLst/>
        </p:spPr>
        <p:txBody>
          <a:bodyPr/>
          <a:lstStyle/>
          <a:p>
            <a:pPr marL="514350" indent="-514350" algn="ctr">
              <a:defRPr/>
            </a:pPr>
            <a:r>
              <a:rPr lang="en-US" sz="2400" dirty="0" smtClean="0">
                <a:solidFill>
                  <a:schemeClr val="accent2">
                    <a:lumMod val="50000"/>
                  </a:schemeClr>
                </a:solidFill>
                <a:latin typeface="Cambria" pitchFamily="18" charset="0"/>
              </a:rPr>
              <a:t>Public interest in culture</a:t>
            </a:r>
            <a:endParaRPr lang="x-none" sz="2400" dirty="0" smtClean="0">
              <a:solidFill>
                <a:schemeClr val="accent2">
                  <a:lumMod val="50000"/>
                </a:schemeClr>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95536" y="1071546"/>
            <a:ext cx="8382000" cy="6206074"/>
          </a:xfrm>
          <a:prstGeom prst="rect">
            <a:avLst/>
          </a:prstGeom>
        </p:spPr>
        <p:txBody>
          <a:bodyPr wrap="square">
            <a:spAutoFit/>
          </a:bodyPr>
          <a:lstStyle/>
          <a:p>
            <a:pPr marL="514350" indent="-514350" algn="just">
              <a:buFont typeface="Wingdings" pitchFamily="2" charset="2"/>
              <a:buChar char="§"/>
              <a:defRPr/>
            </a:pPr>
            <a:endParaRPr lang="x-none" sz="2000" dirty="0" smtClean="0">
              <a:solidFill>
                <a:schemeClr val="accent2">
                  <a:lumMod val="50000"/>
                </a:schemeClr>
              </a:solidFill>
              <a:latin typeface="Cambria" pitchFamily="18" charset="0"/>
            </a:endParaRP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Equal development of culture on the entire territory of Montenegro;</a:t>
            </a:r>
            <a:endParaRPr lang="x-none" sz="1600" dirty="0" smtClean="0">
              <a:solidFill>
                <a:schemeClr val="accent2">
                  <a:lumMod val="50000"/>
                </a:schemeClr>
              </a:solidFill>
              <a:latin typeface="Cambria" pitchFamily="18" charset="0"/>
            </a:endParaRP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Institutional organization and  conducting  of the cultural activities;</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Protection and preservation of tangible and intangible cultural heritage;</a:t>
            </a:r>
            <a:endParaRPr lang="x-none" sz="1600" dirty="0" smtClean="0">
              <a:solidFill>
                <a:schemeClr val="accent2">
                  <a:lumMod val="50000"/>
                </a:schemeClr>
              </a:solidFill>
              <a:latin typeface="Cambria" pitchFamily="18" charset="0"/>
            </a:endParaRP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Protection and preservation of Montenegrin cultural and artistic creativity and cultural properties  outside of Montenegro;</a:t>
            </a:r>
            <a:endParaRPr lang="x-none" sz="1600" dirty="0" smtClean="0">
              <a:solidFill>
                <a:schemeClr val="accent2">
                  <a:lumMod val="50000"/>
                </a:schemeClr>
              </a:solidFill>
              <a:latin typeface="Cambria" pitchFamily="18" charset="0"/>
            </a:endParaRP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Creation of conditions for realization and development of all fields of cultural and artistic creativity;</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International cultural cooperation and presentation of Montenegrin cultural and artistic creativity and cultural heritage;</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Scientific research and professional trainings in the field of culture;</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Creation of conditions for the encouragement of development and  promotion of  talented young artists;</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Encouragement of donations and sponsorship in the field of culture;</a:t>
            </a:r>
          </a:p>
          <a:p>
            <a:pPr marL="514350" indent="-514350" algn="just">
              <a:buFont typeface="Wingdings" pitchFamily="2" charset="2"/>
              <a:buChar char="§"/>
              <a:defRPr/>
            </a:pPr>
            <a:r>
              <a:rPr lang="en-US" sz="1600" dirty="0" smtClean="0">
                <a:solidFill>
                  <a:schemeClr val="accent2">
                    <a:lumMod val="50000"/>
                  </a:schemeClr>
                </a:solidFill>
                <a:latin typeface="Cambria" pitchFamily="18" charset="0"/>
              </a:rPr>
              <a:t>Preservation of the original and traditional cultural and ethno-cultural characteristics; </a:t>
            </a:r>
          </a:p>
          <a:p>
            <a:pPr marL="514350" lvl="0" indent="-514350" algn="just">
              <a:buFont typeface="Wingdings" pitchFamily="2" charset="2"/>
              <a:buChar char="§"/>
              <a:defRPr/>
            </a:pPr>
            <a:r>
              <a:rPr lang="en-US" sz="1600" dirty="0" smtClean="0">
                <a:solidFill>
                  <a:srgbClr val="C0504D">
                    <a:lumMod val="50000"/>
                  </a:srgbClr>
                </a:solidFill>
                <a:latin typeface="Cambria" pitchFamily="18" charset="0"/>
              </a:rPr>
              <a:t>Development of  amateur cultural and artistic creativity;</a:t>
            </a:r>
          </a:p>
          <a:p>
            <a:pPr marL="514350" indent="-514350" algn="just">
              <a:buFont typeface="Wingdings" pitchFamily="2" charset="2"/>
              <a:buChar char="§"/>
              <a:defRPr/>
            </a:pPr>
            <a:r>
              <a:rPr lang="en-US" sz="1600" dirty="0" smtClean="0">
                <a:solidFill>
                  <a:srgbClr val="C0504D">
                    <a:lumMod val="50000"/>
                  </a:srgbClr>
                </a:solidFill>
                <a:latin typeface="Cambria" pitchFamily="18" charset="0"/>
              </a:rPr>
              <a:t>Development of cultural and artistic creativity of  persons with disabilities;</a:t>
            </a:r>
          </a:p>
          <a:p>
            <a:pPr marL="514350" indent="-514350" algn="just">
              <a:buFont typeface="Wingdings" pitchFamily="2" charset="2"/>
              <a:buChar char="§"/>
              <a:defRPr/>
            </a:pPr>
            <a:r>
              <a:rPr lang="en-US" sz="1600" dirty="0" smtClean="0">
                <a:solidFill>
                  <a:srgbClr val="C0504D">
                    <a:lumMod val="50000"/>
                  </a:srgbClr>
                </a:solidFill>
                <a:latin typeface="Cambria" pitchFamily="18" charset="0"/>
              </a:rPr>
              <a:t>Providing of the space and material conditions for the work of artists and cultural professionals;</a:t>
            </a:r>
            <a:endParaRPr lang="x-none" sz="1600" dirty="0" smtClean="0">
              <a:solidFill>
                <a:srgbClr val="C0504D">
                  <a:lumMod val="50000"/>
                </a:srgbClr>
              </a:solidFill>
              <a:latin typeface="Cambria" pitchFamily="18" charset="0"/>
            </a:endParaRPr>
          </a:p>
          <a:p>
            <a:pPr marL="514350" lvl="0" indent="-514350" algn="just">
              <a:buFont typeface="Wingdings" pitchFamily="2" charset="2"/>
              <a:buChar char="§"/>
              <a:defRPr/>
            </a:pPr>
            <a:r>
              <a:rPr lang="en-US" sz="1600" dirty="0" smtClean="0">
                <a:solidFill>
                  <a:srgbClr val="C0504D">
                    <a:lumMod val="50000"/>
                  </a:srgbClr>
                </a:solidFill>
                <a:latin typeface="Cambria" pitchFamily="18" charset="0"/>
              </a:rPr>
              <a:t>Creation of conditions for development of creative industries;</a:t>
            </a:r>
            <a:endParaRPr lang="x-none" sz="1600" dirty="0" smtClean="0">
              <a:solidFill>
                <a:srgbClr val="C0504D">
                  <a:lumMod val="50000"/>
                </a:srgbClr>
              </a:solidFill>
              <a:latin typeface="Cambria" pitchFamily="18" charset="0"/>
            </a:endParaRPr>
          </a:p>
          <a:p>
            <a:pPr marL="514350" lvl="0" indent="-514350" algn="just">
              <a:buFont typeface="Wingdings" pitchFamily="2" charset="2"/>
              <a:buChar char="§"/>
              <a:defRPr/>
            </a:pPr>
            <a:r>
              <a:rPr lang="en-US" sz="1600" dirty="0" smtClean="0">
                <a:solidFill>
                  <a:srgbClr val="C0504D">
                    <a:lumMod val="50000"/>
                  </a:srgbClr>
                </a:solidFill>
                <a:latin typeface="Cambria" pitchFamily="18" charset="0"/>
              </a:rPr>
              <a:t>Other work of public interest</a:t>
            </a:r>
            <a:r>
              <a:rPr lang="x-none" sz="1600" smtClean="0">
                <a:solidFill>
                  <a:srgbClr val="C0504D">
                    <a:lumMod val="50000"/>
                  </a:srgbClr>
                </a:solidFill>
                <a:latin typeface="Cambria" pitchFamily="18" charset="0"/>
              </a:rPr>
              <a:t>, </a:t>
            </a:r>
            <a:r>
              <a:rPr lang="en-US" sz="1600" dirty="0" smtClean="0">
                <a:solidFill>
                  <a:srgbClr val="C0504D">
                    <a:lumMod val="50000"/>
                  </a:srgbClr>
                </a:solidFill>
                <a:latin typeface="Cambria" pitchFamily="18" charset="0"/>
              </a:rPr>
              <a:t>in accordance with the law.</a:t>
            </a:r>
            <a:endParaRPr lang="x-none" sz="1600" dirty="0" smtClean="0">
              <a:solidFill>
                <a:srgbClr val="C0504D">
                  <a:lumMod val="50000"/>
                </a:srgbClr>
              </a:solidFill>
              <a:latin typeface="Cambria" pitchFamily="18" charset="0"/>
            </a:endParaRPr>
          </a:p>
          <a:p>
            <a:pPr marL="514350" lvl="0" indent="-514350" algn="just">
              <a:defRPr/>
            </a:pPr>
            <a:r>
              <a:rPr lang="en-US" sz="1600" dirty="0" smtClean="0">
                <a:solidFill>
                  <a:srgbClr val="C0504D">
                    <a:lumMod val="50000"/>
                  </a:srgbClr>
                </a:solidFill>
                <a:latin typeface="Cambria" pitchFamily="18" charset="0"/>
              </a:rPr>
              <a:t>   </a:t>
            </a:r>
            <a:endParaRPr lang="x-none" sz="2000" dirty="0" smtClean="0">
              <a:solidFill>
                <a:srgbClr val="C0504D">
                  <a:lumMod val="50000"/>
                </a:srgbClr>
              </a:solidFill>
              <a:latin typeface="Cambria" pitchFamily="18" charset="0"/>
            </a:endParaRPr>
          </a:p>
          <a:p>
            <a:pPr marL="514350" indent="-514350">
              <a:buFont typeface="Wingdings" pitchFamily="2" charset="2"/>
              <a:buChar char="v"/>
              <a:defRPr/>
            </a:pPr>
            <a:endParaRPr lang="x-none" sz="2000" dirty="0" smtClean="0">
              <a:solidFill>
                <a:schemeClr val="accent2">
                  <a:lumMod val="50000"/>
                </a:schemeClr>
              </a:solidFill>
              <a:latin typeface="Cambria" pitchFamily="18" charset="0"/>
            </a:endParaRPr>
          </a:p>
          <a:p>
            <a:pPr marL="514350" indent="-514350">
              <a:defRPr/>
            </a:pPr>
            <a:r>
              <a:rPr lang="x-none" sz="1200" b="1" dirty="0" smtClean="0">
                <a:solidFill>
                  <a:schemeClr val="accent2">
                    <a:lumMod val="50000"/>
                  </a:schemeClr>
                </a:solidFill>
                <a:latin typeface="Cambria" pitchFamily="18" charset="0"/>
              </a:rPr>
              <a:t>	</a:t>
            </a:r>
            <a:endParaRPr lang="x-none" sz="1200" b="1" dirty="0">
              <a:solidFill>
                <a:schemeClr val="accent2">
                  <a:lumMod val="50000"/>
                </a:schemeClr>
              </a:solidFill>
              <a:latin typeface="Cambria" pitchFamily="18"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animEffect transition="in" filter="blinds(horizontal)">
                                      <p:cBhvr>
                                        <p:cTn id="7" dur="500"/>
                                        <p:tgtEl>
                                          <p:spTgt spid="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blinds(horizontal)">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animEffect transition="in" filter="blinds(horizontal)">
                                      <p:cBhvr>
                                        <p:cTn id="17" dur="500"/>
                                        <p:tgtEl>
                                          <p:spTgt spid="2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5">
                                            <p:txEl>
                                              <p:pRg st="4" end="4"/>
                                            </p:txEl>
                                          </p:spTgt>
                                        </p:tgtEl>
                                        <p:attrNameLst>
                                          <p:attrName>style.visibility</p:attrName>
                                        </p:attrNameLst>
                                      </p:cBhvr>
                                      <p:to>
                                        <p:strVal val="visible"/>
                                      </p:to>
                                    </p:set>
                                    <p:animEffect transition="in" filter="blinds(horizontal)">
                                      <p:cBhvr>
                                        <p:cTn id="22" dur="500"/>
                                        <p:tgtEl>
                                          <p:spTgt spid="2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5">
                                            <p:txEl>
                                              <p:pRg st="5" end="5"/>
                                            </p:txEl>
                                          </p:spTgt>
                                        </p:tgtEl>
                                        <p:attrNameLst>
                                          <p:attrName>style.visibility</p:attrName>
                                        </p:attrNameLst>
                                      </p:cBhvr>
                                      <p:to>
                                        <p:strVal val="visible"/>
                                      </p:to>
                                    </p:set>
                                    <p:animEffect transition="in" filter="blinds(horizontal)">
                                      <p:cBhvr>
                                        <p:cTn id="27" dur="500"/>
                                        <p:tgtEl>
                                          <p:spTgt spid="2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5">
                                            <p:txEl>
                                              <p:pRg st="6" end="6"/>
                                            </p:txEl>
                                          </p:spTgt>
                                        </p:tgtEl>
                                        <p:attrNameLst>
                                          <p:attrName>style.visibility</p:attrName>
                                        </p:attrNameLst>
                                      </p:cBhvr>
                                      <p:to>
                                        <p:strVal val="visible"/>
                                      </p:to>
                                    </p:set>
                                    <p:animEffect transition="in" filter="blinds(horizontal)">
                                      <p:cBhvr>
                                        <p:cTn id="32" dur="500"/>
                                        <p:tgtEl>
                                          <p:spTgt spid="2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5">
                                            <p:txEl>
                                              <p:pRg st="7" end="7"/>
                                            </p:txEl>
                                          </p:spTgt>
                                        </p:tgtEl>
                                        <p:attrNameLst>
                                          <p:attrName>style.visibility</p:attrName>
                                        </p:attrNameLst>
                                      </p:cBhvr>
                                      <p:to>
                                        <p:strVal val="visible"/>
                                      </p:to>
                                    </p:set>
                                    <p:animEffect transition="in" filter="blinds(horizontal)">
                                      <p:cBhvr>
                                        <p:cTn id="37" dur="500"/>
                                        <p:tgtEl>
                                          <p:spTgt spid="2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5">
                                            <p:txEl>
                                              <p:pRg st="8" end="8"/>
                                            </p:txEl>
                                          </p:spTgt>
                                        </p:tgtEl>
                                        <p:attrNameLst>
                                          <p:attrName>style.visibility</p:attrName>
                                        </p:attrNameLst>
                                      </p:cBhvr>
                                      <p:to>
                                        <p:strVal val="visible"/>
                                      </p:to>
                                    </p:set>
                                    <p:animEffect transition="in" filter="blinds(horizontal)">
                                      <p:cBhvr>
                                        <p:cTn id="42" dur="500"/>
                                        <p:tgtEl>
                                          <p:spTgt spid="2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5">
                                            <p:txEl>
                                              <p:pRg st="9" end="9"/>
                                            </p:txEl>
                                          </p:spTgt>
                                        </p:tgtEl>
                                        <p:attrNameLst>
                                          <p:attrName>style.visibility</p:attrName>
                                        </p:attrNameLst>
                                      </p:cBhvr>
                                      <p:to>
                                        <p:strVal val="visible"/>
                                      </p:to>
                                    </p:set>
                                    <p:animEffect transition="in" filter="blinds(horizontal)">
                                      <p:cBhvr>
                                        <p:cTn id="47" dur="500"/>
                                        <p:tgtEl>
                                          <p:spTgt spid="2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5">
                                            <p:txEl>
                                              <p:pRg st="10" end="10"/>
                                            </p:txEl>
                                          </p:spTgt>
                                        </p:tgtEl>
                                        <p:attrNameLst>
                                          <p:attrName>style.visibility</p:attrName>
                                        </p:attrNameLst>
                                      </p:cBhvr>
                                      <p:to>
                                        <p:strVal val="visible"/>
                                      </p:to>
                                    </p:set>
                                    <p:animEffect transition="in" filter="blinds(horizontal)">
                                      <p:cBhvr>
                                        <p:cTn id="52" dur="500"/>
                                        <p:tgtEl>
                                          <p:spTgt spid="2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5">
                                            <p:txEl>
                                              <p:pRg st="11" end="11"/>
                                            </p:txEl>
                                          </p:spTgt>
                                        </p:tgtEl>
                                        <p:attrNameLst>
                                          <p:attrName>style.visibility</p:attrName>
                                        </p:attrNameLst>
                                      </p:cBhvr>
                                      <p:to>
                                        <p:strVal val="visible"/>
                                      </p:to>
                                    </p:set>
                                    <p:animEffect transition="in" filter="blinds(horizontal)">
                                      <p:cBhvr>
                                        <p:cTn id="57" dur="500"/>
                                        <p:tgtEl>
                                          <p:spTgt spid="2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5">
                                            <p:txEl>
                                              <p:pRg st="12" end="12"/>
                                            </p:txEl>
                                          </p:spTgt>
                                        </p:tgtEl>
                                        <p:attrNameLst>
                                          <p:attrName>style.visibility</p:attrName>
                                        </p:attrNameLst>
                                      </p:cBhvr>
                                      <p:to>
                                        <p:strVal val="visible"/>
                                      </p:to>
                                    </p:set>
                                    <p:animEffect transition="in" filter="blinds(horizontal)">
                                      <p:cBhvr>
                                        <p:cTn id="62" dur="500"/>
                                        <p:tgtEl>
                                          <p:spTgt spid="25">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5">
                                            <p:txEl>
                                              <p:pRg st="13" end="13"/>
                                            </p:txEl>
                                          </p:spTgt>
                                        </p:tgtEl>
                                        <p:attrNameLst>
                                          <p:attrName>style.visibility</p:attrName>
                                        </p:attrNameLst>
                                      </p:cBhvr>
                                      <p:to>
                                        <p:strVal val="visible"/>
                                      </p:to>
                                    </p:set>
                                    <p:animEffect transition="in" filter="blinds(horizontal)">
                                      <p:cBhvr>
                                        <p:cTn id="67" dur="500"/>
                                        <p:tgtEl>
                                          <p:spTgt spid="25">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5">
                                            <p:txEl>
                                              <p:pRg st="14" end="14"/>
                                            </p:txEl>
                                          </p:spTgt>
                                        </p:tgtEl>
                                        <p:attrNameLst>
                                          <p:attrName>style.visibility</p:attrName>
                                        </p:attrNameLst>
                                      </p:cBhvr>
                                      <p:to>
                                        <p:strVal val="visible"/>
                                      </p:to>
                                    </p:set>
                                    <p:animEffect transition="in" filter="blinds(horizontal)">
                                      <p:cBhvr>
                                        <p:cTn id="72" dur="500"/>
                                        <p:tgtEl>
                                          <p:spTgt spid="25">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5">
                                            <p:txEl>
                                              <p:pRg st="15" end="15"/>
                                            </p:txEl>
                                          </p:spTgt>
                                        </p:tgtEl>
                                        <p:attrNameLst>
                                          <p:attrName>style.visibility</p:attrName>
                                        </p:attrNameLst>
                                      </p:cBhvr>
                                      <p:to>
                                        <p:strVal val="visible"/>
                                      </p:to>
                                    </p:set>
                                    <p:animEffect transition="in" filter="blinds(horizontal)">
                                      <p:cBhvr>
                                        <p:cTn id="77" dur="500"/>
                                        <p:tgtEl>
                                          <p:spTgt spid="25">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25">
                                            <p:txEl>
                                              <p:pRg st="16" end="16"/>
                                            </p:txEl>
                                          </p:spTgt>
                                        </p:tgtEl>
                                        <p:attrNameLst>
                                          <p:attrName>style.visibility</p:attrName>
                                        </p:attrNameLst>
                                      </p:cBhvr>
                                      <p:to>
                                        <p:strVal val="visible"/>
                                      </p:to>
                                    </p:set>
                                    <p:animEffect transition="in" filter="blinds(horizontal)">
                                      <p:cBhvr>
                                        <p:cTn id="82" dur="500"/>
                                        <p:tgtEl>
                                          <p:spTgt spid="2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500066"/>
          </a:xfrm>
        </p:spPr>
        <p:txBody>
          <a:bodyPr>
            <a:noAutofit/>
          </a:bodyPr>
          <a:lstStyle/>
          <a:p>
            <a:r>
              <a:rPr lang="en-US" sz="2400" b="1" dirty="0" smtClean="0">
                <a:solidFill>
                  <a:srgbClr val="C00000"/>
                </a:solidFill>
                <a:latin typeface="Cambria" pitchFamily="18" charset="0"/>
              </a:rPr>
              <a:t>Institutional framework</a:t>
            </a:r>
            <a:endParaRPr lang="en-US" sz="2400" dirty="0">
              <a:solidFill>
                <a:srgbClr val="C00000"/>
              </a:solidFill>
            </a:endParaRPr>
          </a:p>
        </p:txBody>
      </p:sp>
      <p:graphicFrame>
        <p:nvGraphicFramePr>
          <p:cNvPr id="5" name="Content Placeholder 4"/>
          <p:cNvGraphicFramePr>
            <a:graphicFrameLocks noGrp="1"/>
          </p:cNvGraphicFramePr>
          <p:nvPr>
            <p:ph idx="1"/>
          </p:nvPr>
        </p:nvGraphicFramePr>
        <p:xfrm>
          <a:off x="500034" y="1500174"/>
          <a:ext cx="8229600" cy="1214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nvGraphicFramePr>
        <p:xfrm>
          <a:off x="500034" y="2714620"/>
          <a:ext cx="8215370" cy="33575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Round Same Side Corner Rectangle 6"/>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8" name="Group 34"/>
          <p:cNvGrpSpPr>
            <a:grpSpLocks/>
          </p:cNvGrpSpPr>
          <p:nvPr/>
        </p:nvGrpSpPr>
        <p:grpSpPr bwMode="auto">
          <a:xfrm>
            <a:off x="7904163" y="-4763"/>
            <a:ext cx="1211262" cy="385763"/>
            <a:chOff x="7814716" y="-5258"/>
            <a:chExt cx="1210767" cy="460280"/>
          </a:xfrm>
        </p:grpSpPr>
        <p:sp>
          <p:nvSpPr>
            <p:cNvPr id="9" name="5-Point Star 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5" name="Picture 18" descr="EU MN logo"/>
          <p:cNvPicPr>
            <a:picLocks noChangeAspect="1" noChangeArrowheads="1"/>
          </p:cNvPicPr>
          <p:nvPr/>
        </p:nvPicPr>
        <p:blipFill>
          <a:blip r:embed="rId10" cstate="print"/>
          <a:srcRect/>
          <a:stretch>
            <a:fillRect/>
          </a:stretch>
        </p:blipFill>
        <p:spPr bwMode="auto">
          <a:xfrm>
            <a:off x="152400" y="609600"/>
            <a:ext cx="1219200" cy="685800"/>
          </a:xfrm>
          <a:prstGeom prst="rect">
            <a:avLst/>
          </a:prstGeom>
          <a:noFill/>
          <a:ln w="9525">
            <a:noFill/>
            <a:miter lim="800000"/>
            <a:headEnd/>
            <a:tailEnd/>
          </a:ln>
        </p:spPr>
      </p:pic>
      <p:sp>
        <p:nvSpPr>
          <p:cNvPr id="16" name="Round Same Side Corner Rectangle 15"/>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 name="Picture 4" descr="C:\Documents and Settings\alen.nikezic\Desktop\MUPIJU-Stari komp\Press clipping\montenegro grb.wmf"/>
          <p:cNvPicPr>
            <a:picLocks noChangeAspect="1" noChangeArrowheads="1"/>
          </p:cNvPicPr>
          <p:nvPr/>
        </p:nvPicPr>
        <p:blipFill>
          <a:blip r:embed="rId11" cstate="print"/>
          <a:srcRect/>
          <a:stretch>
            <a:fillRect/>
          </a:stretch>
        </p:blipFill>
        <p:spPr bwMode="auto">
          <a:xfrm>
            <a:off x="66675" y="6362700"/>
            <a:ext cx="508000" cy="503238"/>
          </a:xfrm>
          <a:prstGeom prst="rect">
            <a:avLst/>
          </a:prstGeom>
          <a:noFill/>
          <a:ln w="9525">
            <a:noFill/>
            <a:miter lim="800000"/>
            <a:headEnd/>
            <a:tailEnd/>
          </a:ln>
        </p:spPr>
      </p:pic>
      <p:sp>
        <p:nvSpPr>
          <p:cNvPr id="18" name="Rectangle 17"/>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ame Side Corner Rectangle 5"/>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3" name="Group 34"/>
          <p:cNvGrpSpPr>
            <a:grpSpLocks/>
          </p:cNvGrpSpPr>
          <p:nvPr/>
        </p:nvGrpSpPr>
        <p:grpSpPr bwMode="auto">
          <a:xfrm>
            <a:off x="7904163" y="-47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4"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sp>
        <p:nvSpPr>
          <p:cNvPr id="16" name="Round Same Side Corner Rectangle 15"/>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8" name="Rectangle 17"/>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graphicFrame>
        <p:nvGraphicFramePr>
          <p:cNvPr id="21" name="Diagram 20"/>
          <p:cNvGraphicFramePr/>
          <p:nvPr/>
        </p:nvGraphicFramePr>
        <p:xfrm>
          <a:off x="500034" y="1142984"/>
          <a:ext cx="8072494" cy="3786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5" name="Group 24"/>
          <p:cNvGrpSpPr/>
          <p:nvPr/>
        </p:nvGrpSpPr>
        <p:grpSpPr>
          <a:xfrm>
            <a:off x="500034" y="4929198"/>
            <a:ext cx="8072494" cy="785818"/>
            <a:chOff x="0" y="3301067"/>
            <a:chExt cx="7929618" cy="785818"/>
          </a:xfrm>
          <a:solidFill>
            <a:schemeClr val="accent4">
              <a:lumMod val="20000"/>
              <a:lumOff val="80000"/>
            </a:schemeClr>
          </a:solidFill>
        </p:grpSpPr>
        <p:sp>
          <p:nvSpPr>
            <p:cNvPr id="26" name="Rounded Rectangle 25"/>
            <p:cNvSpPr/>
            <p:nvPr/>
          </p:nvSpPr>
          <p:spPr>
            <a:xfrm>
              <a:off x="0" y="3301067"/>
              <a:ext cx="7929618" cy="742365"/>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ounded Rectangle 4"/>
            <p:cNvSpPr/>
            <p:nvPr/>
          </p:nvSpPr>
          <p:spPr>
            <a:xfrm>
              <a:off x="36239" y="3337306"/>
              <a:ext cx="7857140" cy="74957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r>
                <a:rPr lang="en-US" sz="1400" dirty="0" smtClean="0">
                  <a:solidFill>
                    <a:schemeClr val="accent2">
                      <a:lumMod val="50000"/>
                    </a:schemeClr>
                  </a:solidFill>
                  <a:latin typeface="Cambria" pitchFamily="18" charset="0"/>
                </a:rPr>
                <a:t>The Law on Nongovernmental organizations envisages public financial support to projects and </a:t>
              </a:r>
              <a:r>
                <a:rPr lang="en-US" sz="1400" dirty="0" err="1" smtClean="0">
                  <a:solidFill>
                    <a:schemeClr val="accent2">
                      <a:lumMod val="50000"/>
                    </a:schemeClr>
                  </a:solidFill>
                  <a:latin typeface="Cambria" pitchFamily="18" charset="0"/>
                </a:rPr>
                <a:t>programmes</a:t>
              </a:r>
              <a:r>
                <a:rPr lang="en-US" sz="1400" dirty="0" smtClean="0">
                  <a:solidFill>
                    <a:schemeClr val="accent2">
                      <a:lumMod val="50000"/>
                    </a:schemeClr>
                  </a:solidFill>
                  <a:latin typeface="Cambria" pitchFamily="18" charset="0"/>
                </a:rPr>
                <a:t> in the field of public interest realized by nongovernmental organizations.</a:t>
              </a:r>
              <a:endParaRPr lang="x-none" sz="1400" dirty="0" smtClean="0">
                <a:solidFill>
                  <a:schemeClr val="accent2">
                    <a:lumMod val="50000"/>
                  </a:schemeClr>
                </a:solidFill>
                <a:latin typeface="Cambria" pitchFamily="18" charset="0"/>
              </a:endParaRPr>
            </a:p>
          </p:txBody>
        </p:sp>
      </p:grpSp>
      <p:sp>
        <p:nvSpPr>
          <p:cNvPr id="28" name="Rounded Rectangle 27"/>
          <p:cNvSpPr/>
          <p:nvPr/>
        </p:nvSpPr>
        <p:spPr>
          <a:xfrm>
            <a:off x="500034" y="5715016"/>
            <a:ext cx="8072494" cy="742365"/>
          </a:xfrm>
          <a:prstGeom prst="roundRect">
            <a:avLst/>
          </a:prstGeom>
          <a:solidFill>
            <a:schemeClr val="accent4">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r>
              <a:rPr lang="en-US" sz="1400" dirty="0" smtClean="0">
                <a:solidFill>
                  <a:schemeClr val="accent2">
                    <a:lumMod val="50000"/>
                  </a:schemeClr>
                </a:solidFill>
                <a:latin typeface="Cambria" pitchFamily="18" charset="0"/>
              </a:rPr>
              <a:t>Involvement in the processes of creation of the national policies and implementation of projects and </a:t>
            </a:r>
            <a:r>
              <a:rPr lang="en-US" sz="1400" dirty="0" err="1" smtClean="0">
                <a:solidFill>
                  <a:schemeClr val="accent2">
                    <a:lumMod val="50000"/>
                  </a:schemeClr>
                </a:solidFill>
                <a:latin typeface="Cambria" pitchFamily="18" charset="0"/>
              </a:rPr>
              <a:t>programmes</a:t>
            </a:r>
            <a:r>
              <a:rPr lang="en-US" sz="1400" dirty="0" smtClean="0">
                <a:solidFill>
                  <a:schemeClr val="accent2">
                    <a:lumMod val="50000"/>
                  </a:schemeClr>
                </a:solidFill>
                <a:latin typeface="Cambria" pitchFamily="18" charset="0"/>
              </a:rPr>
              <a:t> in the field of culture.</a:t>
            </a:r>
            <a:endParaRPr lang="sl-SI" sz="1400" dirty="0" smtClean="0">
              <a:solidFill>
                <a:schemeClr val="accent2">
                  <a:lumMod val="50000"/>
                </a:schemeClr>
              </a:solidFill>
              <a:latin typeface="Cambria" pitchFamily="18"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400110"/>
          </a:xfrm>
          <a:prstGeom prst="rect">
            <a:avLst/>
          </a:prstGeom>
        </p:spPr>
        <p:txBody>
          <a:bodyPr wrap="square">
            <a:spAutoFit/>
          </a:bodyPr>
          <a:lstStyle/>
          <a:p>
            <a:pPr algn="just"/>
            <a:r>
              <a:rPr lang="sl-SI" sz="2000" dirty="0" smtClean="0">
                <a:solidFill>
                  <a:schemeClr val="accent2">
                    <a:lumMod val="50000"/>
                  </a:schemeClr>
                </a:solidFill>
                <a:latin typeface="Cambria" pitchFamily="18" charset="0"/>
              </a:rPr>
              <a:t>  </a:t>
            </a:r>
            <a:endParaRPr lang="sl-SI" sz="1200" dirty="0" smtClean="0">
              <a:solidFill>
                <a:schemeClr val="accent2">
                  <a:lumMod val="50000"/>
                </a:schemeClr>
              </a:solidFill>
              <a:latin typeface="Cambria" pitchFamily="18" charset="0"/>
            </a:endParaRPr>
          </a:p>
        </p:txBody>
      </p:sp>
      <p:sp>
        <p:nvSpPr>
          <p:cNvPr id="22" name="Text Box 121"/>
          <p:cNvSpPr txBox="1">
            <a:spLocks noChangeArrowheads="1"/>
          </p:cNvSpPr>
          <p:nvPr/>
        </p:nvSpPr>
        <p:spPr bwMode="auto">
          <a:xfrm>
            <a:off x="342900" y="500042"/>
            <a:ext cx="8569325" cy="857256"/>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2400" b="1" dirty="0" smtClean="0">
                <a:solidFill>
                  <a:srgbClr val="C00000"/>
                </a:solidFill>
                <a:latin typeface="Cambria" pitchFamily="18" charset="0"/>
                <a:cs typeface="+mn-cs"/>
              </a:rPr>
              <a:t>Legal framework</a:t>
            </a:r>
            <a:endParaRPr lang="pl-PL" sz="2400" b="1" dirty="0" smtClean="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814388" indent="-450850" algn="ctr" fontAlgn="auto">
              <a:spcBef>
                <a:spcPts val="0"/>
              </a:spcBef>
              <a:spcAft>
                <a:spcPts val="0"/>
              </a:spcAft>
              <a:defRPr/>
            </a:pPr>
            <a:endParaRPr lang="en-US" b="1" dirty="0">
              <a:solidFill>
                <a:srgbClr val="C00000"/>
              </a:solidFill>
              <a:latin typeface="Cambria" pitchFamily="18" charset="0"/>
              <a:cs typeface="+mn-cs"/>
            </a:endParaRPr>
          </a:p>
        </p:txBody>
      </p:sp>
      <p:graphicFrame>
        <p:nvGraphicFramePr>
          <p:cNvPr id="23" name="Diagram 22"/>
          <p:cNvGraphicFramePr/>
          <p:nvPr/>
        </p:nvGraphicFramePr>
        <p:xfrm>
          <a:off x="285720" y="1214422"/>
          <a:ext cx="8572560" cy="1428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Content Placeholder 4"/>
          <p:cNvGraphicFramePr>
            <a:graphicFrameLocks/>
          </p:cNvGraphicFramePr>
          <p:nvPr/>
        </p:nvGraphicFramePr>
        <p:xfrm>
          <a:off x="0" y="2857496"/>
          <a:ext cx="9144000" cy="335758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500042"/>
            <a:ext cx="8569325" cy="1000132"/>
          </a:xfrm>
          <a:prstGeom prst="rect">
            <a:avLst/>
          </a:prstGeom>
          <a:noFill/>
          <a:ln w="9525" algn="ctr">
            <a:noFill/>
            <a:miter lim="800000"/>
            <a:headEnd/>
            <a:tailEnd/>
          </a:ln>
          <a:effectLst/>
        </p:spPr>
        <p:txBody>
          <a:bodyPr/>
          <a:lstStyle/>
          <a:p>
            <a:pPr marL="14288" indent="-14288" algn="ctr" fontAlgn="auto">
              <a:spcBef>
                <a:spcPts val="0"/>
              </a:spcBef>
              <a:buClr>
                <a:srgbClr val="FF0000"/>
              </a:buClr>
              <a:buFont typeface="Wingdings" pitchFamily="2" charset="2"/>
              <a:buNone/>
              <a:defRPr/>
            </a:pPr>
            <a:r>
              <a:rPr lang="pl-PL" sz="3200" b="1" dirty="0" smtClean="0">
                <a:solidFill>
                  <a:srgbClr val="C00000"/>
                </a:solidFill>
                <a:latin typeface="Cambria" pitchFamily="18" charset="0"/>
              </a:rPr>
              <a:t>    </a:t>
            </a:r>
            <a:r>
              <a:rPr lang="pl-PL" sz="2400" b="1" dirty="0" smtClean="0">
                <a:solidFill>
                  <a:srgbClr val="C00000"/>
                </a:solidFill>
                <a:latin typeface="Cambria" pitchFamily="18" charset="0"/>
              </a:rPr>
              <a:t>National Programme of the Development</a:t>
            </a:r>
          </a:p>
          <a:p>
            <a:pPr marL="14288" indent="-14288" algn="ctr" fontAlgn="auto">
              <a:spcBef>
                <a:spcPts val="0"/>
              </a:spcBef>
              <a:buClr>
                <a:srgbClr val="FF0000"/>
              </a:buClr>
              <a:buFont typeface="Wingdings" pitchFamily="2" charset="2"/>
              <a:buNone/>
              <a:defRPr/>
            </a:pPr>
            <a:r>
              <a:rPr lang="pl-PL" sz="2400" b="1" dirty="0" smtClean="0">
                <a:solidFill>
                  <a:srgbClr val="C00000"/>
                </a:solidFill>
                <a:latin typeface="Cambria" pitchFamily="18" charset="0"/>
              </a:rPr>
              <a:t>of Culture 2011 - 2015</a:t>
            </a:r>
          </a:p>
          <a:p>
            <a:pPr marL="14288" indent="-14288" algn="ctr" fontAlgn="auto">
              <a:spcBef>
                <a:spcPts val="0"/>
              </a:spcBef>
              <a:spcAft>
                <a:spcPct val="40000"/>
              </a:spcAft>
              <a:buClr>
                <a:srgbClr val="FF0000"/>
              </a:buClr>
              <a:buFont typeface="Wingdings" pitchFamily="2" charset="2"/>
              <a:buNone/>
              <a:defRPr/>
            </a:pPr>
            <a:endParaRPr lang="pl-PL" sz="24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pl-PL" sz="3200" b="1" dirty="0" smtClean="0">
                <a:solidFill>
                  <a:srgbClr val="C00000"/>
                </a:solidFill>
                <a:latin typeface="Cambria" pitchFamily="18" charset="0"/>
                <a:cs typeface="+mn-cs"/>
              </a:rPr>
              <a:t> </a:t>
            </a:r>
            <a:endParaRPr lang="pl-PL" sz="3200" b="1" dirty="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rgbClr val="C00000"/>
              </a:solidFill>
              <a:latin typeface="Cambria" pitchFamily="18" charset="0"/>
              <a:cs typeface="+mn-cs"/>
            </a:endParaRPr>
          </a:p>
          <a:p>
            <a:pPr marL="814388" indent="-450850" algn="ctr" fontAlgn="auto">
              <a:spcBef>
                <a:spcPts val="0"/>
              </a:spcBef>
              <a:spcAft>
                <a:spcPts val="0"/>
              </a:spcAft>
              <a:defRPr/>
            </a:pPr>
            <a:endParaRPr lang="en-US" b="1" dirty="0">
              <a:solidFill>
                <a:srgbClr val="C00000"/>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23528" y="1357298"/>
            <a:ext cx="8640960" cy="7048083"/>
          </a:xfrm>
          <a:prstGeom prst="rect">
            <a:avLst/>
          </a:prstGeom>
        </p:spPr>
        <p:txBody>
          <a:bodyPr wrap="square">
            <a:spAutoFit/>
          </a:bodyPr>
          <a:lstStyle/>
          <a:p>
            <a:pPr marL="514350" lvl="0" indent="-514350" algn="just">
              <a:buFont typeface="Wingdings" pitchFamily="2" charset="2"/>
              <a:buChar char="§"/>
              <a:defRPr/>
            </a:pPr>
            <a:endParaRPr lang="sr-Latn-CS" sz="1600" dirty="0" smtClean="0">
              <a:solidFill>
                <a:schemeClr val="accent2">
                  <a:lumMod val="50000"/>
                </a:schemeClr>
              </a:solidFill>
              <a:latin typeface="Cambria" pitchFamily="18" charset="0"/>
            </a:endParaRPr>
          </a:p>
          <a:p>
            <a:pPr marL="514350" lvl="0" indent="-514350" algn="just">
              <a:buFont typeface="Arial" pitchFamily="34" charset="0"/>
              <a:buChar char="•"/>
              <a:defRPr/>
            </a:pPr>
            <a:r>
              <a:rPr lang="sr-Latn-CS" sz="1600" dirty="0" smtClean="0">
                <a:solidFill>
                  <a:schemeClr val="accent2">
                    <a:lumMod val="50000"/>
                  </a:schemeClr>
                </a:solidFill>
                <a:latin typeface="Cambria" pitchFamily="18" charset="0"/>
              </a:rPr>
              <a:t>National programme is a strategic document which determines longterm objectives and priorities of the development of culture and defines organizational, financial and administrative measures for their realization</a:t>
            </a:r>
            <a:r>
              <a:rPr lang="en-US" sz="1600" dirty="0" smtClean="0">
                <a:solidFill>
                  <a:schemeClr val="accent2">
                    <a:lumMod val="50000"/>
                  </a:schemeClr>
                </a:solidFill>
                <a:latin typeface="Cambria" pitchFamily="18" charset="0"/>
              </a:rPr>
              <a:t>;</a:t>
            </a:r>
            <a:endParaRPr lang="x-none" sz="1600" dirty="0" smtClean="0">
              <a:solidFill>
                <a:schemeClr val="accent2">
                  <a:lumMod val="50000"/>
                </a:schemeClr>
              </a:solidFill>
              <a:latin typeface="Cambria" pitchFamily="18" charset="0"/>
            </a:endParaRPr>
          </a:p>
          <a:p>
            <a:pPr algn="just">
              <a:buFont typeface="Arial" pitchFamily="34" charset="0"/>
              <a:buChar char="•"/>
            </a:pPr>
            <a:r>
              <a:rPr lang="en-US" b="1" dirty="0" smtClean="0">
                <a:solidFill>
                  <a:schemeClr val="accent2">
                    <a:lumMod val="50000"/>
                  </a:schemeClr>
                </a:solidFill>
                <a:latin typeface="Cambria" pitchFamily="18" charset="0"/>
              </a:rPr>
              <a:t>        </a:t>
            </a:r>
            <a:r>
              <a:rPr lang="sr-Latn-CS" sz="1600" dirty="0" smtClean="0">
                <a:solidFill>
                  <a:schemeClr val="accent2">
                    <a:lumMod val="50000"/>
                  </a:schemeClr>
                </a:solidFill>
                <a:latin typeface="Cambria" pitchFamily="18" charset="0"/>
              </a:rPr>
              <a:t>annual Action Plan for the implementation of the National programme of the Development </a:t>
            </a:r>
          </a:p>
          <a:p>
            <a:pPr algn="just">
              <a:buFont typeface="Arial" pitchFamily="34" charset="0"/>
              <a:buChar char="•"/>
            </a:pPr>
            <a:r>
              <a:rPr lang="sr-Latn-CS" sz="1600" dirty="0" smtClean="0">
                <a:solidFill>
                  <a:schemeClr val="accent2">
                    <a:lumMod val="50000"/>
                  </a:schemeClr>
                </a:solidFill>
                <a:latin typeface="Cambria" pitchFamily="18" charset="0"/>
              </a:rPr>
              <a:t>           of Culture</a:t>
            </a:r>
            <a:r>
              <a:rPr lang="en-US" sz="1600" dirty="0" smtClean="0">
                <a:solidFill>
                  <a:schemeClr val="accent2">
                    <a:lumMod val="50000"/>
                  </a:schemeClr>
                </a:solidFill>
                <a:latin typeface="Cambria" pitchFamily="18" charset="0"/>
              </a:rPr>
              <a:t>;</a:t>
            </a:r>
            <a:endParaRPr lang="sr-Latn-CS" sz="1600" dirty="0" smtClean="0">
              <a:solidFill>
                <a:schemeClr val="accent2">
                  <a:lumMod val="50000"/>
                </a:schemeClr>
              </a:solidFill>
              <a:latin typeface="Cambria" pitchFamily="18" charset="0"/>
            </a:endParaRPr>
          </a:p>
          <a:p>
            <a:pPr algn="just">
              <a:buFont typeface="Arial" pitchFamily="34" charset="0"/>
              <a:buChar char="•"/>
            </a:pPr>
            <a:r>
              <a:rPr lang="en-US" sz="1600" dirty="0" smtClean="0">
                <a:solidFill>
                  <a:schemeClr val="accent2">
                    <a:lumMod val="50000"/>
                  </a:schemeClr>
                </a:solidFill>
                <a:latin typeface="Cambria" pitchFamily="18" charset="0"/>
              </a:rPr>
              <a:t>       </a:t>
            </a:r>
            <a:r>
              <a:rPr lang="x-none" sz="1600" smtClean="0">
                <a:solidFill>
                  <a:schemeClr val="accent2">
                    <a:lumMod val="50000"/>
                  </a:schemeClr>
                </a:solidFill>
                <a:latin typeface="Cambria" pitchFamily="18" charset="0"/>
              </a:rPr>
              <a:t> </a:t>
            </a:r>
            <a:r>
              <a:rPr lang="sl-SI" sz="1600" dirty="0" smtClean="0">
                <a:solidFill>
                  <a:schemeClr val="accent2">
                    <a:lumMod val="50000"/>
                  </a:schemeClr>
                </a:solidFill>
                <a:latin typeface="Cambria" pitchFamily="18" charset="0"/>
              </a:rPr>
              <a:t> annual report on the implementation of the Action Plan</a:t>
            </a:r>
            <a:r>
              <a:rPr lang="en-US" sz="1600" dirty="0" smtClean="0">
                <a:solidFill>
                  <a:schemeClr val="accent2">
                    <a:lumMod val="50000"/>
                  </a:schemeClr>
                </a:solidFill>
                <a:latin typeface="Cambria" pitchFamily="18" charset="0"/>
              </a:rPr>
              <a:t>;</a:t>
            </a:r>
          </a:p>
          <a:p>
            <a:pPr algn="just"/>
            <a:r>
              <a:rPr lang="en-US" b="1" dirty="0" smtClean="0">
                <a:solidFill>
                  <a:schemeClr val="accent2">
                    <a:lumMod val="50000"/>
                  </a:schemeClr>
                </a:solidFill>
                <a:latin typeface="Cambria" pitchFamily="18" charset="0"/>
              </a:rPr>
              <a:t> </a:t>
            </a:r>
          </a:p>
          <a:p>
            <a:pPr algn="just"/>
            <a:r>
              <a:rPr lang="sr-Latn-CS" sz="1600" dirty="0" smtClean="0">
                <a:solidFill>
                  <a:schemeClr val="accent2">
                    <a:lumMod val="50000"/>
                  </a:schemeClr>
                </a:solidFill>
                <a:latin typeface="Cambria" pitchFamily="18" charset="0"/>
              </a:rPr>
              <a:t>NPDC objectives</a:t>
            </a:r>
            <a:r>
              <a:rPr lang="x-none" sz="1600" smtClean="0">
                <a:solidFill>
                  <a:schemeClr val="accent2">
                    <a:lumMod val="50000"/>
                  </a:schemeClr>
                </a:solidFill>
                <a:latin typeface="Cambria" pitchFamily="18" charset="0"/>
              </a:rPr>
              <a:t>:</a:t>
            </a:r>
            <a:endParaRPr lang="en-US" sz="1600" dirty="0" smtClean="0">
              <a:solidFill>
                <a:schemeClr val="accent2">
                  <a:lumMod val="50000"/>
                </a:schemeClr>
              </a:solidFill>
              <a:latin typeface="Cambria" pitchFamily="18" charset="0"/>
            </a:endParaRPr>
          </a:p>
          <a:p>
            <a:pPr algn="just"/>
            <a:endParaRPr lang="x-none" sz="1600" dirty="0" smtClean="0">
              <a:solidFill>
                <a:schemeClr val="accent2">
                  <a:lumMod val="50000"/>
                </a:schemeClr>
              </a:solidFill>
              <a:latin typeface="Cambria" pitchFamily="18" charset="0"/>
            </a:endParaRPr>
          </a:p>
          <a:p>
            <a:pPr algn="just">
              <a:buFont typeface="Wingdings" pitchFamily="2" charset="2"/>
              <a:buChar char="Ø"/>
            </a:pPr>
            <a:r>
              <a:rPr lang="sr-Latn-CS" sz="1600" b="1" dirty="0" smtClean="0">
                <a:solidFill>
                  <a:schemeClr val="accent2">
                    <a:lumMod val="50000"/>
                  </a:schemeClr>
                </a:solidFill>
                <a:latin typeface="Cambria" pitchFamily="18" charset="0"/>
              </a:rPr>
              <a:t> Strengthening legal and institutional infrastructure</a:t>
            </a:r>
            <a:endParaRPr lang="en-US" sz="1600" b="1" dirty="0" smtClean="0">
              <a:solidFill>
                <a:schemeClr val="accent2">
                  <a:lumMod val="50000"/>
                </a:schemeClr>
              </a:solidFill>
              <a:latin typeface="Cambria" pitchFamily="18" charset="0"/>
            </a:endParaRPr>
          </a:p>
          <a:p>
            <a:pPr algn="just">
              <a:buFont typeface="Wingdings" pitchFamily="2" charset="2"/>
              <a:buChar char="Ø"/>
            </a:pPr>
            <a:r>
              <a:rPr lang="sr-Latn-CS" sz="1600" b="1" dirty="0" smtClean="0">
                <a:solidFill>
                  <a:schemeClr val="accent2">
                    <a:lumMod val="50000"/>
                  </a:schemeClr>
                </a:solidFill>
                <a:latin typeface="Cambria" pitchFamily="18" charset="0"/>
              </a:rPr>
              <a:t>Equal development of culture</a:t>
            </a:r>
            <a:endParaRPr lang="en-US" sz="1600" dirty="0" smtClean="0">
              <a:solidFill>
                <a:schemeClr val="accent2">
                  <a:lumMod val="50000"/>
                </a:schemeClr>
              </a:solidFill>
              <a:latin typeface="Cambria" pitchFamily="18" charset="0"/>
            </a:endParaRPr>
          </a:p>
          <a:p>
            <a:pPr algn="just">
              <a:buFont typeface="Wingdings" pitchFamily="2" charset="2"/>
              <a:buChar char="Ø"/>
            </a:pPr>
            <a:r>
              <a:rPr lang="sr-Latn-CS" sz="1600" b="1" dirty="0" smtClean="0">
                <a:solidFill>
                  <a:schemeClr val="accent2">
                    <a:lumMod val="50000"/>
                  </a:schemeClr>
                </a:solidFill>
                <a:latin typeface="Cambria" pitchFamily="18" charset="0"/>
              </a:rPr>
              <a:t>Stable income resources</a:t>
            </a:r>
            <a:endParaRPr lang="x-none" sz="1600" dirty="0" smtClean="0">
              <a:solidFill>
                <a:schemeClr val="accent2">
                  <a:lumMod val="50000"/>
                </a:schemeClr>
              </a:solidFill>
              <a:latin typeface="Cambria" pitchFamily="18" charset="0"/>
            </a:endParaRPr>
          </a:p>
          <a:p>
            <a:pPr algn="just">
              <a:buFont typeface="Wingdings" pitchFamily="2" charset="2"/>
              <a:buChar char="Ø"/>
            </a:pPr>
            <a:r>
              <a:rPr lang="x-none" sz="1600" smtClean="0">
                <a:solidFill>
                  <a:schemeClr val="accent2">
                    <a:lumMod val="50000"/>
                  </a:schemeClr>
                </a:solidFill>
                <a:latin typeface="Cambria" pitchFamily="18" charset="0"/>
              </a:rPr>
              <a:t> </a:t>
            </a:r>
            <a:r>
              <a:rPr lang="sr-Latn-CS" sz="1600" b="1" dirty="0" smtClean="0">
                <a:solidFill>
                  <a:schemeClr val="accent2">
                    <a:lumMod val="50000"/>
                  </a:schemeClr>
                </a:solidFill>
                <a:latin typeface="Cambria" pitchFamily="18" charset="0"/>
              </a:rPr>
              <a:t>Strengthening personnel capacities</a:t>
            </a:r>
            <a:endParaRPr lang="x-none" sz="1600" b="1" dirty="0" smtClean="0">
              <a:solidFill>
                <a:schemeClr val="accent2">
                  <a:lumMod val="50000"/>
                </a:schemeClr>
              </a:solidFill>
              <a:latin typeface="Cambria" pitchFamily="18" charset="0"/>
            </a:endParaRPr>
          </a:p>
          <a:p>
            <a:pPr algn="just">
              <a:buFont typeface="Wingdings" pitchFamily="2" charset="2"/>
              <a:buChar char="Ø"/>
            </a:pPr>
            <a:r>
              <a:rPr lang="sr-Latn-CS" sz="1600" b="1" dirty="0" smtClean="0">
                <a:solidFill>
                  <a:schemeClr val="accent2">
                    <a:lumMod val="50000"/>
                  </a:schemeClr>
                </a:solidFill>
                <a:latin typeface="Cambria" pitchFamily="18" charset="0"/>
                <a:cs typeface="Times New Roman" pitchFamily="18" charset="0"/>
              </a:rPr>
              <a:t>Valorization and revalorization of cultural properties and efficient implementation of    </a:t>
            </a:r>
            <a:r>
              <a:rPr lang="en-US" sz="1600" b="1" dirty="0" smtClean="0">
                <a:solidFill>
                  <a:schemeClr val="accent2">
                    <a:lumMod val="50000"/>
                  </a:schemeClr>
                </a:solidFill>
                <a:latin typeface="Cambria" pitchFamily="18" charset="0"/>
                <a:cs typeface="Times New Roman" pitchFamily="18" charset="0"/>
              </a:rPr>
              <a:t> </a:t>
            </a:r>
            <a:r>
              <a:rPr lang="sr-Latn-CS" sz="1600" b="1" dirty="0" smtClean="0">
                <a:solidFill>
                  <a:schemeClr val="accent2">
                    <a:lumMod val="50000"/>
                  </a:schemeClr>
                </a:solidFill>
                <a:latin typeface="Cambria" pitchFamily="18" charset="0"/>
                <a:cs typeface="Times New Roman" pitchFamily="18" charset="0"/>
              </a:rPr>
              <a:t>integral protection of the cultural heritage</a:t>
            </a:r>
          </a:p>
          <a:p>
            <a:pPr algn="just">
              <a:buFont typeface="Wingdings" pitchFamily="2" charset="2"/>
              <a:buChar char="Ø"/>
            </a:pPr>
            <a:r>
              <a:rPr lang="sr-Latn-CS" sz="1600" b="1" dirty="0" smtClean="0">
                <a:solidFill>
                  <a:schemeClr val="accent2">
                    <a:lumMod val="50000"/>
                  </a:schemeClr>
                </a:solidFill>
                <a:latin typeface="Cambria" pitchFamily="18" charset="0"/>
                <a:cs typeface="Times New Roman" pitchFamily="18" charset="0"/>
              </a:rPr>
              <a:t>Unique data base in the field of culture</a:t>
            </a:r>
          </a:p>
          <a:p>
            <a:pPr algn="just">
              <a:buFont typeface="Wingdings" pitchFamily="2" charset="2"/>
              <a:buChar char="Ø"/>
            </a:pPr>
            <a:r>
              <a:rPr lang="sr-Latn-CS" sz="1600" b="1" dirty="0" smtClean="0">
                <a:solidFill>
                  <a:schemeClr val="accent2">
                    <a:lumMod val="50000"/>
                  </a:schemeClr>
                </a:solidFill>
                <a:latin typeface="Cambria" pitchFamily="18" charset="0"/>
                <a:cs typeface="Times New Roman" pitchFamily="18" charset="0"/>
              </a:rPr>
              <a:t>Promotion of culture</a:t>
            </a:r>
          </a:p>
          <a:p>
            <a:pPr algn="just">
              <a:buFont typeface="Wingdings" pitchFamily="2" charset="2"/>
              <a:buChar char="Ø"/>
            </a:pPr>
            <a:r>
              <a:rPr lang="sr-Latn-CS" sz="1600" b="1" dirty="0" smtClean="0">
                <a:solidFill>
                  <a:schemeClr val="accent2">
                    <a:lumMod val="50000"/>
                  </a:schemeClr>
                </a:solidFill>
                <a:latin typeface="Cambria" pitchFamily="18" charset="0"/>
                <a:cs typeface="Times New Roman" pitchFamily="18" charset="0"/>
              </a:rPr>
              <a:t>Decentralization of management and financing</a:t>
            </a:r>
          </a:p>
          <a:p>
            <a:pPr algn="just">
              <a:buFont typeface="Wingdings" pitchFamily="2" charset="2"/>
              <a:buChar char="Ø"/>
            </a:pPr>
            <a:r>
              <a:rPr lang="sr-Latn-CS" sz="1600" b="1" dirty="0" smtClean="0">
                <a:solidFill>
                  <a:schemeClr val="accent2">
                    <a:lumMod val="50000"/>
                  </a:schemeClr>
                </a:solidFill>
                <a:latin typeface="Cambria" pitchFamily="18" charset="0"/>
                <a:cs typeface="Times New Roman" pitchFamily="18" charset="0"/>
              </a:rPr>
              <a:t>International cooperation</a:t>
            </a:r>
          </a:p>
          <a:p>
            <a:pPr algn="just">
              <a:buFont typeface="Wingdings" pitchFamily="2" charset="2"/>
              <a:buChar char="§"/>
            </a:pPr>
            <a:endParaRPr lang="x-none" sz="1600" b="1" dirty="0" smtClean="0">
              <a:solidFill>
                <a:schemeClr val="accent2">
                  <a:lumMod val="50000"/>
                </a:schemeClr>
              </a:solidFill>
              <a:latin typeface="Cambria" pitchFamily="18" charset="0"/>
              <a:cs typeface="Times New Roman" pitchFamily="18" charset="0"/>
            </a:endParaRPr>
          </a:p>
          <a:p>
            <a:pPr algn="just">
              <a:buFont typeface="Wingdings" pitchFamily="2" charset="2"/>
              <a:buChar char="§"/>
            </a:pPr>
            <a:endParaRPr lang="x-none" sz="1600" b="1" dirty="0" smtClean="0">
              <a:solidFill>
                <a:schemeClr val="accent2">
                  <a:lumMod val="50000"/>
                </a:schemeClr>
              </a:solidFill>
              <a:latin typeface="Cambria" pitchFamily="18" charset="0"/>
              <a:cs typeface="Times New Roman" pitchFamily="18" charset="0"/>
            </a:endParaRPr>
          </a:p>
          <a:p>
            <a:pPr algn="just">
              <a:buFont typeface="Wingdings" pitchFamily="2" charset="2"/>
              <a:buChar char="§"/>
            </a:pPr>
            <a:endParaRPr lang="x-none" sz="1600" b="1" dirty="0" smtClean="0">
              <a:solidFill>
                <a:schemeClr val="accent2">
                  <a:lumMod val="50000"/>
                </a:schemeClr>
              </a:solidFill>
              <a:latin typeface="Cambria" pitchFamily="18" charset="0"/>
              <a:cs typeface="Times New Roman" pitchFamily="18" charset="0"/>
            </a:endParaRPr>
          </a:p>
          <a:p>
            <a:pPr algn="just">
              <a:buFont typeface="Wingdings" pitchFamily="2" charset="2"/>
              <a:buChar char="§"/>
            </a:pPr>
            <a:endParaRPr lang="x-none" sz="1600" b="1" dirty="0" smtClean="0">
              <a:solidFill>
                <a:schemeClr val="accent2">
                  <a:lumMod val="50000"/>
                </a:schemeClr>
              </a:solidFill>
              <a:latin typeface="Cambria" pitchFamily="18" charset="0"/>
              <a:cs typeface="Times New Roman" pitchFamily="18" charset="0"/>
            </a:endParaRPr>
          </a:p>
          <a:p>
            <a:pPr algn="just">
              <a:buFont typeface="Wingdings" pitchFamily="2" charset="2"/>
              <a:buChar char="§"/>
            </a:pPr>
            <a:endParaRPr lang="x-none" sz="1600" b="1" dirty="0" smtClean="0">
              <a:solidFill>
                <a:schemeClr val="accent2">
                  <a:lumMod val="50000"/>
                </a:schemeClr>
              </a:solidFill>
              <a:latin typeface="Cambria" pitchFamily="18" charset="0"/>
            </a:endParaRPr>
          </a:p>
          <a:p>
            <a:pPr algn="just">
              <a:buFont typeface="Wingdings" pitchFamily="2" charset="2"/>
              <a:buChar char="§"/>
            </a:pPr>
            <a:endParaRPr lang="x-none" sz="1600" dirty="0" smtClean="0">
              <a:solidFill>
                <a:schemeClr val="accent2">
                  <a:lumMod val="50000"/>
                </a:schemeClr>
              </a:solidFill>
              <a:latin typeface="Cambria" pitchFamily="18" charset="0"/>
            </a:endParaRPr>
          </a:p>
          <a:p>
            <a:pPr algn="just"/>
            <a:endParaRPr lang="en-US" sz="1600" dirty="0" smtClean="0"/>
          </a:p>
          <a:p>
            <a:pPr algn="just"/>
            <a:endParaRPr lang="x-none" sz="1600" dirty="0" smtClean="0">
              <a:solidFill>
                <a:srgbClr val="C0504D">
                  <a:lumMod val="50000"/>
                </a:srgbClr>
              </a:solidFill>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animEffect transition="in" filter="blinds(horizontal)">
                                      <p:cBhvr>
                                        <p:cTn id="7" dur="500"/>
                                        <p:tgtEl>
                                          <p:spTgt spid="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blinds(horizontal)">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animEffect transition="in" filter="blinds(horizontal)">
                                      <p:cBhvr>
                                        <p:cTn id="17" dur="500"/>
                                        <p:tgtEl>
                                          <p:spTgt spid="2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5">
                                            <p:txEl>
                                              <p:pRg st="4" end="4"/>
                                            </p:txEl>
                                          </p:spTgt>
                                        </p:tgtEl>
                                        <p:attrNameLst>
                                          <p:attrName>style.visibility</p:attrName>
                                        </p:attrNameLst>
                                      </p:cBhvr>
                                      <p:to>
                                        <p:strVal val="visible"/>
                                      </p:to>
                                    </p:set>
                                    <p:animEffect transition="in" filter="blinds(horizontal)">
                                      <p:cBhvr>
                                        <p:cTn id="22" dur="500"/>
                                        <p:tgtEl>
                                          <p:spTgt spid="2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5">
                                            <p:txEl>
                                              <p:pRg st="5" end="5"/>
                                            </p:txEl>
                                          </p:spTgt>
                                        </p:tgtEl>
                                        <p:attrNameLst>
                                          <p:attrName>style.visibility</p:attrName>
                                        </p:attrNameLst>
                                      </p:cBhvr>
                                      <p:to>
                                        <p:strVal val="visible"/>
                                      </p:to>
                                    </p:set>
                                    <p:animEffect transition="in" filter="blinds(horizontal)">
                                      <p:cBhvr>
                                        <p:cTn id="27" dur="500"/>
                                        <p:tgtEl>
                                          <p:spTgt spid="2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5">
                                            <p:txEl>
                                              <p:pRg st="6" end="6"/>
                                            </p:txEl>
                                          </p:spTgt>
                                        </p:tgtEl>
                                        <p:attrNameLst>
                                          <p:attrName>style.visibility</p:attrName>
                                        </p:attrNameLst>
                                      </p:cBhvr>
                                      <p:to>
                                        <p:strVal val="visible"/>
                                      </p:to>
                                    </p:set>
                                    <p:animEffect transition="in" filter="blinds(horizontal)">
                                      <p:cBhvr>
                                        <p:cTn id="32" dur="500"/>
                                        <p:tgtEl>
                                          <p:spTgt spid="2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5">
                                            <p:txEl>
                                              <p:pRg st="8" end="8"/>
                                            </p:txEl>
                                          </p:spTgt>
                                        </p:tgtEl>
                                        <p:attrNameLst>
                                          <p:attrName>style.visibility</p:attrName>
                                        </p:attrNameLst>
                                      </p:cBhvr>
                                      <p:to>
                                        <p:strVal val="visible"/>
                                      </p:to>
                                    </p:set>
                                    <p:animEffect transition="in" filter="blinds(horizontal)">
                                      <p:cBhvr>
                                        <p:cTn id="37" dur="500"/>
                                        <p:tgtEl>
                                          <p:spTgt spid="2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5">
                                            <p:txEl>
                                              <p:pRg st="9" end="9"/>
                                            </p:txEl>
                                          </p:spTgt>
                                        </p:tgtEl>
                                        <p:attrNameLst>
                                          <p:attrName>style.visibility</p:attrName>
                                        </p:attrNameLst>
                                      </p:cBhvr>
                                      <p:to>
                                        <p:strVal val="visible"/>
                                      </p:to>
                                    </p:set>
                                    <p:animEffect transition="in" filter="blinds(horizontal)">
                                      <p:cBhvr>
                                        <p:cTn id="42" dur="500"/>
                                        <p:tgtEl>
                                          <p:spTgt spid="2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5">
                                            <p:txEl>
                                              <p:pRg st="10" end="10"/>
                                            </p:txEl>
                                          </p:spTgt>
                                        </p:tgtEl>
                                        <p:attrNameLst>
                                          <p:attrName>style.visibility</p:attrName>
                                        </p:attrNameLst>
                                      </p:cBhvr>
                                      <p:to>
                                        <p:strVal val="visible"/>
                                      </p:to>
                                    </p:set>
                                    <p:animEffect transition="in" filter="blinds(horizontal)">
                                      <p:cBhvr>
                                        <p:cTn id="47" dur="500"/>
                                        <p:tgtEl>
                                          <p:spTgt spid="25">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5">
                                            <p:txEl>
                                              <p:pRg st="11" end="11"/>
                                            </p:txEl>
                                          </p:spTgt>
                                        </p:tgtEl>
                                        <p:attrNameLst>
                                          <p:attrName>style.visibility</p:attrName>
                                        </p:attrNameLst>
                                      </p:cBhvr>
                                      <p:to>
                                        <p:strVal val="visible"/>
                                      </p:to>
                                    </p:set>
                                    <p:animEffect transition="in" filter="blinds(horizontal)">
                                      <p:cBhvr>
                                        <p:cTn id="52" dur="500"/>
                                        <p:tgtEl>
                                          <p:spTgt spid="25">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5">
                                            <p:txEl>
                                              <p:pRg st="12" end="12"/>
                                            </p:txEl>
                                          </p:spTgt>
                                        </p:tgtEl>
                                        <p:attrNameLst>
                                          <p:attrName>style.visibility</p:attrName>
                                        </p:attrNameLst>
                                      </p:cBhvr>
                                      <p:to>
                                        <p:strVal val="visible"/>
                                      </p:to>
                                    </p:set>
                                    <p:animEffect transition="in" filter="blinds(horizontal)">
                                      <p:cBhvr>
                                        <p:cTn id="57" dur="500"/>
                                        <p:tgtEl>
                                          <p:spTgt spid="25">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5">
                                            <p:txEl>
                                              <p:pRg st="13" end="13"/>
                                            </p:txEl>
                                          </p:spTgt>
                                        </p:tgtEl>
                                        <p:attrNameLst>
                                          <p:attrName>style.visibility</p:attrName>
                                        </p:attrNameLst>
                                      </p:cBhvr>
                                      <p:to>
                                        <p:strVal val="visible"/>
                                      </p:to>
                                    </p:set>
                                    <p:animEffect transition="in" filter="blinds(horizontal)">
                                      <p:cBhvr>
                                        <p:cTn id="62" dur="500"/>
                                        <p:tgtEl>
                                          <p:spTgt spid="25">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5">
                                            <p:txEl>
                                              <p:pRg st="14" end="14"/>
                                            </p:txEl>
                                          </p:spTgt>
                                        </p:tgtEl>
                                        <p:attrNameLst>
                                          <p:attrName>style.visibility</p:attrName>
                                        </p:attrNameLst>
                                      </p:cBhvr>
                                      <p:to>
                                        <p:strVal val="visible"/>
                                      </p:to>
                                    </p:set>
                                    <p:animEffect transition="in" filter="blinds(horizontal)">
                                      <p:cBhvr>
                                        <p:cTn id="67" dur="500"/>
                                        <p:tgtEl>
                                          <p:spTgt spid="25">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5">
                                            <p:txEl>
                                              <p:pRg st="15" end="15"/>
                                            </p:txEl>
                                          </p:spTgt>
                                        </p:tgtEl>
                                        <p:attrNameLst>
                                          <p:attrName>style.visibility</p:attrName>
                                        </p:attrNameLst>
                                      </p:cBhvr>
                                      <p:to>
                                        <p:strVal val="visible"/>
                                      </p:to>
                                    </p:set>
                                    <p:animEffect transition="in" filter="blinds(horizontal)">
                                      <p:cBhvr>
                                        <p:cTn id="72" dur="500"/>
                                        <p:tgtEl>
                                          <p:spTgt spid="25">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5">
                                            <p:txEl>
                                              <p:pRg st="16" end="16"/>
                                            </p:txEl>
                                          </p:spTgt>
                                        </p:tgtEl>
                                        <p:attrNameLst>
                                          <p:attrName>style.visibility</p:attrName>
                                        </p:attrNameLst>
                                      </p:cBhvr>
                                      <p:to>
                                        <p:strVal val="visible"/>
                                      </p:to>
                                    </p:set>
                                    <p:animEffect transition="in" filter="blinds(horizontal)">
                                      <p:cBhvr>
                                        <p:cTn id="77" dur="500"/>
                                        <p:tgtEl>
                                          <p:spTgt spid="2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95536" y="1412776"/>
            <a:ext cx="8382000" cy="3847207"/>
          </a:xfrm>
          <a:prstGeom prst="rect">
            <a:avLst/>
          </a:prstGeom>
        </p:spPr>
        <p:txBody>
          <a:bodyPr wrap="square">
            <a:spAutoFit/>
          </a:bodyPr>
          <a:lstStyle/>
          <a:p>
            <a:pPr algn="just"/>
            <a:endParaRPr lang="sl-SI" dirty="0" smtClean="0">
              <a:solidFill>
                <a:schemeClr val="accent2">
                  <a:lumMod val="50000"/>
                </a:schemeClr>
              </a:solidFill>
              <a:latin typeface="Cambria" pitchFamily="18" charset="0"/>
            </a:endParaRPr>
          </a:p>
          <a:p>
            <a:pPr algn="ctr"/>
            <a:r>
              <a:rPr lang="sl-SI" sz="2800" b="1" dirty="0" smtClean="0">
                <a:solidFill>
                  <a:srgbClr val="C00000"/>
                </a:solidFill>
                <a:latin typeface="Cambria" pitchFamily="18" charset="0"/>
              </a:rPr>
              <a:t>International regulatory framework </a:t>
            </a:r>
          </a:p>
          <a:p>
            <a:pPr algn="just"/>
            <a:endParaRPr lang="sl-SI" dirty="0" smtClean="0">
              <a:solidFill>
                <a:schemeClr val="accent2">
                  <a:lumMod val="50000"/>
                </a:schemeClr>
              </a:solidFill>
              <a:latin typeface="Cambria" pitchFamily="18" charset="0"/>
            </a:endParaRPr>
          </a:p>
          <a:p>
            <a:pPr algn="just">
              <a:buFont typeface="Wingdings" pitchFamily="2" charset="2"/>
              <a:buChar char="Ø"/>
            </a:pPr>
            <a:r>
              <a:rPr lang="sl-SI" dirty="0" smtClean="0">
                <a:solidFill>
                  <a:schemeClr val="accent2">
                    <a:lumMod val="50000"/>
                  </a:schemeClr>
                </a:solidFill>
                <a:latin typeface="Cambria" pitchFamily="18" charset="0"/>
              </a:rPr>
              <a:t>Constitution of Montenegro stipulates that all ratified and published international agreements and generally accepted rules of the international law are an integral part of internal legal hierarchy and that they take precedence over national legislation and are directly applied when regulating differently from the internal legislation.</a:t>
            </a:r>
          </a:p>
          <a:p>
            <a:pPr algn="just">
              <a:buFont typeface="Wingdings" pitchFamily="2" charset="2"/>
              <a:buChar char="Ø"/>
            </a:pPr>
            <a:endParaRPr lang="sl-SI" dirty="0" smtClean="0">
              <a:solidFill>
                <a:schemeClr val="accent2">
                  <a:lumMod val="50000"/>
                </a:schemeClr>
              </a:solidFill>
              <a:latin typeface="Cambria" pitchFamily="18" charset="0"/>
            </a:endParaRPr>
          </a:p>
          <a:p>
            <a:pPr algn="just">
              <a:buFont typeface="Wingdings" pitchFamily="2" charset="2"/>
              <a:buChar char="Ø"/>
            </a:pPr>
            <a:r>
              <a:rPr lang="sr-Latn-CS" dirty="0" smtClean="0">
                <a:solidFill>
                  <a:schemeClr val="accent2">
                    <a:lumMod val="50000"/>
                  </a:schemeClr>
                </a:solidFill>
                <a:latin typeface="Cambria" pitchFamily="18" charset="0"/>
              </a:rPr>
              <a:t>National programme of the Development of Culture 2011 – 2015 identifies cultural policy of the European Union, United Nations, UNESCO, and Council of Europe as an integral part of internal legal hierarchy. </a:t>
            </a:r>
            <a:endParaRPr lang="sl-SI" dirty="0" smtClean="0">
              <a:solidFill>
                <a:schemeClr val="accent2">
                  <a:lumMod val="50000"/>
                </a:schemeClr>
              </a:solidFill>
              <a:latin typeface="Cambria" pitchFamily="18" charset="0"/>
            </a:endParaRPr>
          </a:p>
          <a:p>
            <a:endParaRPr lang="sl-SI" b="1"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1038228"/>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endParaRPr lang="pl-PL"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357158" y="500042"/>
            <a:ext cx="8607330" cy="8771632"/>
          </a:xfrm>
          <a:prstGeom prst="rect">
            <a:avLst/>
          </a:prstGeom>
        </p:spPr>
        <p:txBody>
          <a:bodyPr wrap="square">
            <a:spAutoFit/>
          </a:bodyPr>
          <a:lstStyle/>
          <a:p>
            <a:pPr algn="ctr"/>
            <a:r>
              <a:rPr lang="sr-Latn-CS" sz="2000" b="1" dirty="0" smtClean="0">
                <a:solidFill>
                  <a:schemeClr val="accent2">
                    <a:lumMod val="50000"/>
                  </a:schemeClr>
                </a:solidFill>
                <a:latin typeface="Cambria" pitchFamily="18" charset="0"/>
              </a:rPr>
              <a:t>                </a:t>
            </a:r>
            <a:r>
              <a:rPr lang="sr-Latn-CS" sz="2000" b="1" dirty="0" smtClean="0">
                <a:solidFill>
                  <a:srgbClr val="C00000"/>
                </a:solidFill>
                <a:latin typeface="Cambria" pitchFamily="18" charset="0"/>
              </a:rPr>
              <a:t>Convention on the protection and promotion of the diversity of cultural expressions</a:t>
            </a:r>
          </a:p>
          <a:p>
            <a:pPr algn="ctr"/>
            <a:endParaRPr lang="en-US" sz="1600" b="1" dirty="0" smtClean="0">
              <a:solidFill>
                <a:schemeClr val="accent2">
                  <a:lumMod val="50000"/>
                </a:schemeClr>
              </a:solidFill>
              <a:latin typeface="Cambria" pitchFamily="18" charset="0"/>
            </a:endParaRPr>
          </a:p>
          <a:p>
            <a:pPr algn="ctr"/>
            <a:endParaRPr lang="x-none" sz="1600" b="1" dirty="0" smtClean="0">
              <a:solidFill>
                <a:schemeClr val="accent2">
                  <a:lumMod val="50000"/>
                </a:schemeClr>
              </a:solidFill>
              <a:latin typeface="Cambria" pitchFamily="18" charset="0"/>
            </a:endParaRPr>
          </a:p>
          <a:p>
            <a:pPr algn="just">
              <a:buFont typeface="Wingdings" pitchFamily="2" charset="2"/>
              <a:buChar char="Ø"/>
            </a:pPr>
            <a:r>
              <a:rPr lang="sl-SI" sz="1400" dirty="0" smtClean="0">
                <a:solidFill>
                  <a:schemeClr val="accent2">
                    <a:lumMod val="50000"/>
                  </a:schemeClr>
                </a:solidFill>
                <a:latin typeface="Cambria" pitchFamily="18" charset="0"/>
              </a:rPr>
              <a:t>Law on ratification </a:t>
            </a:r>
            <a:r>
              <a:rPr lang="sr-Latn-CS" sz="1400" dirty="0" smtClean="0">
                <a:solidFill>
                  <a:schemeClr val="accent2">
                    <a:lumMod val="50000"/>
                  </a:schemeClr>
                </a:solidFill>
                <a:latin typeface="Cambria" pitchFamily="18" charset="0"/>
              </a:rPr>
              <a:t>of the Convention on the protection and promotion of the diversity of cultural expressions </a:t>
            </a:r>
            <a:r>
              <a:rPr lang="sl-SI" sz="1400" dirty="0" smtClean="0">
                <a:solidFill>
                  <a:schemeClr val="accent2">
                    <a:lumMod val="50000"/>
                  </a:schemeClr>
                </a:solidFill>
                <a:latin typeface="Cambria" pitchFamily="18" charset="0"/>
              </a:rPr>
              <a:t>(Official Journal  of Montenegro 03/08-102) adopted in 2008. </a:t>
            </a:r>
          </a:p>
          <a:p>
            <a:pPr algn="just">
              <a:buFont typeface="Wingdings" pitchFamily="2" charset="2"/>
              <a:buChar char="Ø"/>
            </a:pPr>
            <a:r>
              <a:rPr lang="sr-Latn-CS" sz="1400" dirty="0" smtClean="0">
                <a:solidFill>
                  <a:schemeClr val="accent2">
                    <a:lumMod val="50000"/>
                  </a:schemeClr>
                </a:solidFill>
                <a:latin typeface="Cambria" pitchFamily="18" charset="0"/>
              </a:rPr>
              <a:t>Article</a:t>
            </a:r>
            <a:r>
              <a:rPr lang="x-none" sz="1400" smtClean="0">
                <a:solidFill>
                  <a:schemeClr val="accent2">
                    <a:lumMod val="50000"/>
                  </a:schemeClr>
                </a:solidFill>
                <a:latin typeface="Cambria" pitchFamily="18" charset="0"/>
              </a:rPr>
              <a:t> </a:t>
            </a:r>
            <a:r>
              <a:rPr lang="x-none" sz="1400" dirty="0" smtClean="0">
                <a:solidFill>
                  <a:schemeClr val="accent2">
                    <a:lumMod val="50000"/>
                  </a:schemeClr>
                </a:solidFill>
                <a:latin typeface="Cambria" pitchFamily="18" charset="0"/>
              </a:rPr>
              <a:t>1 (h</a:t>
            </a:r>
            <a:r>
              <a:rPr lang="x-none" sz="1400" smtClean="0">
                <a:solidFill>
                  <a:schemeClr val="accent2">
                    <a:lumMod val="50000"/>
                  </a:schemeClr>
                </a:solidFill>
                <a:latin typeface="Cambria" pitchFamily="18" charset="0"/>
              </a:rPr>
              <a:t>)</a:t>
            </a:r>
            <a:r>
              <a:rPr lang="en-US" sz="1400" dirty="0" smtClean="0">
                <a:solidFill>
                  <a:schemeClr val="accent2">
                    <a:lumMod val="50000"/>
                  </a:schemeClr>
                </a:solidFill>
                <a:latin typeface="Cambria" pitchFamily="18" charset="0"/>
              </a:rPr>
              <a:t> reaffirm</a:t>
            </a:r>
            <a:r>
              <a:rPr lang="sr-Latn-CS" sz="1400" dirty="0" smtClean="0">
                <a:solidFill>
                  <a:schemeClr val="accent2">
                    <a:lumMod val="50000"/>
                  </a:schemeClr>
                </a:solidFill>
                <a:latin typeface="Cambria" pitchFamily="18" charset="0"/>
              </a:rPr>
              <a:t>s</a:t>
            </a:r>
            <a:r>
              <a:rPr lang="en-US" sz="1400" dirty="0" smtClean="0">
                <a:solidFill>
                  <a:schemeClr val="accent2">
                    <a:lumMod val="50000"/>
                  </a:schemeClr>
                </a:solidFill>
                <a:latin typeface="Cambria" pitchFamily="18" charset="0"/>
              </a:rPr>
              <a:t> the sovereign rights of States to maintain, adopt and implement policies and measures that </a:t>
            </a:r>
            <a:r>
              <a:rPr lang="sr-Latn-CS" sz="1400" dirty="0" smtClean="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they deem appropriate for the protection and promotion of the diversity of cultural expressions on their </a:t>
            </a:r>
          </a:p>
          <a:p>
            <a:pPr algn="just"/>
            <a:r>
              <a:rPr lang="en-US" sz="1400" dirty="0" smtClean="0">
                <a:solidFill>
                  <a:schemeClr val="accent2">
                    <a:lumMod val="50000"/>
                  </a:schemeClr>
                </a:solidFill>
                <a:latin typeface="Cambria" pitchFamily="18" charset="0"/>
              </a:rPr>
              <a:t>territory</a:t>
            </a:r>
            <a:endParaRPr lang="x-none" sz="1400" dirty="0" smtClean="0">
              <a:solidFill>
                <a:schemeClr val="accent2">
                  <a:lumMod val="50000"/>
                </a:schemeClr>
              </a:solidFill>
              <a:latin typeface="Cambria" pitchFamily="18" charset="0"/>
            </a:endParaRPr>
          </a:p>
          <a:p>
            <a:pPr algn="just">
              <a:buFont typeface="Wingdings" pitchFamily="2" charset="2"/>
              <a:buChar char="Ø"/>
            </a:pPr>
            <a:r>
              <a:rPr lang="sr-Latn-CS" sz="1400" dirty="0" smtClean="0">
                <a:solidFill>
                  <a:schemeClr val="accent2">
                    <a:lumMod val="50000"/>
                  </a:schemeClr>
                </a:solidFill>
                <a:latin typeface="Cambria" pitchFamily="18" charset="0"/>
              </a:rPr>
              <a:t>Creation of </a:t>
            </a:r>
            <a:r>
              <a:rPr lang="en-US" sz="1400" dirty="0" smtClean="0">
                <a:solidFill>
                  <a:schemeClr val="accent2">
                    <a:lumMod val="50000"/>
                  </a:schemeClr>
                </a:solidFill>
                <a:latin typeface="Cambria" pitchFamily="18" charset="0"/>
              </a:rPr>
              <a:t>Quadrennial Periodic Report on </a:t>
            </a:r>
            <a:r>
              <a:rPr lang="sr-Latn-CS" sz="1400" dirty="0" smtClean="0">
                <a:solidFill>
                  <a:schemeClr val="accent2">
                    <a:lumMod val="50000"/>
                  </a:schemeClr>
                </a:solidFill>
                <a:latin typeface="Cambria" pitchFamily="18" charset="0"/>
              </a:rPr>
              <a:t>m</a:t>
            </a:r>
            <a:r>
              <a:rPr lang="en-US" sz="1400" dirty="0" smtClean="0">
                <a:solidFill>
                  <a:schemeClr val="accent2">
                    <a:lumMod val="50000"/>
                  </a:schemeClr>
                </a:solidFill>
                <a:latin typeface="Cambria" pitchFamily="18" charset="0"/>
              </a:rPr>
              <a:t>easures to </a:t>
            </a:r>
            <a:r>
              <a:rPr lang="sr-Latn-CS" sz="1400" dirty="0" smtClean="0">
                <a:solidFill>
                  <a:schemeClr val="accent2">
                    <a:lumMod val="50000"/>
                  </a:schemeClr>
                </a:solidFill>
                <a:latin typeface="Cambria" pitchFamily="18" charset="0"/>
              </a:rPr>
              <a:t>p</a:t>
            </a:r>
            <a:r>
              <a:rPr lang="en-US" sz="1400" dirty="0" smtClean="0">
                <a:solidFill>
                  <a:schemeClr val="accent2">
                    <a:lumMod val="50000"/>
                  </a:schemeClr>
                </a:solidFill>
                <a:latin typeface="Cambria" pitchFamily="18" charset="0"/>
              </a:rPr>
              <a:t>rotect and promote</a:t>
            </a:r>
            <a:r>
              <a:rPr lang="sr-Latn-CS" sz="1400" dirty="0" smtClean="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the </a:t>
            </a:r>
            <a:r>
              <a:rPr lang="sr-Latn-CS" sz="1400" dirty="0" smtClean="0">
                <a:solidFill>
                  <a:schemeClr val="accent2">
                    <a:lumMod val="50000"/>
                  </a:schemeClr>
                </a:solidFill>
                <a:latin typeface="Cambria" pitchFamily="18" charset="0"/>
              </a:rPr>
              <a:t>d</a:t>
            </a:r>
            <a:r>
              <a:rPr lang="en-US" sz="1400" dirty="0" smtClean="0">
                <a:solidFill>
                  <a:schemeClr val="accent2">
                    <a:lumMod val="50000"/>
                  </a:schemeClr>
                </a:solidFill>
                <a:latin typeface="Cambria" pitchFamily="18" charset="0"/>
              </a:rPr>
              <a:t>iversity of </a:t>
            </a:r>
            <a:r>
              <a:rPr lang="sr-Latn-CS" sz="1400" dirty="0" smtClean="0">
                <a:solidFill>
                  <a:schemeClr val="accent2">
                    <a:lumMod val="50000"/>
                  </a:schemeClr>
                </a:solidFill>
                <a:latin typeface="Cambria" pitchFamily="18" charset="0"/>
              </a:rPr>
              <a:t>c</a:t>
            </a:r>
            <a:r>
              <a:rPr lang="en-US" sz="1400" dirty="0" smtClean="0">
                <a:solidFill>
                  <a:schemeClr val="accent2">
                    <a:lumMod val="50000"/>
                  </a:schemeClr>
                </a:solidFill>
                <a:latin typeface="Cambria" pitchFamily="18" charset="0"/>
              </a:rPr>
              <a:t>ultural </a:t>
            </a:r>
            <a:r>
              <a:rPr lang="sr-Latn-CS" sz="1400" dirty="0" smtClean="0">
                <a:solidFill>
                  <a:schemeClr val="accent2">
                    <a:lumMod val="50000"/>
                  </a:schemeClr>
                </a:solidFill>
                <a:latin typeface="Cambria" pitchFamily="18" charset="0"/>
              </a:rPr>
              <a:t>e</a:t>
            </a:r>
            <a:r>
              <a:rPr lang="en-US" sz="1400" dirty="0" smtClean="0">
                <a:solidFill>
                  <a:schemeClr val="accent2">
                    <a:lumMod val="50000"/>
                  </a:schemeClr>
                </a:solidFill>
                <a:latin typeface="Cambria" pitchFamily="18" charset="0"/>
              </a:rPr>
              <a:t>xpressions </a:t>
            </a:r>
            <a:r>
              <a:rPr lang="x-none" sz="1400" smtClean="0">
                <a:solidFill>
                  <a:schemeClr val="accent2">
                    <a:lumMod val="50000"/>
                  </a:schemeClr>
                </a:solidFill>
                <a:latin typeface="Cambria" pitchFamily="18" charset="0"/>
              </a:rPr>
              <a:t>:</a:t>
            </a:r>
            <a:r>
              <a:rPr lang="sr-Latn-CS" sz="1400" dirty="0" smtClean="0">
                <a:solidFill>
                  <a:schemeClr val="accent2">
                    <a:lumMod val="50000"/>
                  </a:schemeClr>
                </a:solidFill>
                <a:latin typeface="Cambria" pitchFamily="18" charset="0"/>
              </a:rPr>
              <a:t>                                                                       </a:t>
            </a:r>
          </a:p>
          <a:p>
            <a:pPr algn="ctr"/>
            <a:r>
              <a:rPr lang="sr-Latn-CS" sz="1400" b="1" dirty="0" smtClean="0">
                <a:solidFill>
                  <a:srgbClr val="C00000"/>
                </a:solidFill>
                <a:latin typeface="Cambria" pitchFamily="18" charset="0"/>
              </a:rPr>
              <a:t>Measures</a:t>
            </a:r>
          </a:p>
          <a:p>
            <a:pPr algn="ctr"/>
            <a:r>
              <a:rPr lang="en-US" sz="1400" b="1" dirty="0" smtClean="0">
                <a:solidFill>
                  <a:srgbClr val="C00000"/>
                </a:solidFill>
                <a:latin typeface="Cambria" pitchFamily="18" charset="0"/>
              </a:rPr>
              <a:t> </a:t>
            </a:r>
            <a:r>
              <a:rPr lang="sr-Latn-CS" sz="1400" b="1" dirty="0" smtClean="0">
                <a:solidFill>
                  <a:srgbClr val="C00000"/>
                </a:solidFill>
                <a:latin typeface="Cambria" pitchFamily="18" charset="0"/>
              </a:rPr>
              <a:t>Cultural policy and measures</a:t>
            </a:r>
            <a:endParaRPr lang="en-US" sz="1400" b="1" dirty="0" smtClean="0">
              <a:solidFill>
                <a:srgbClr val="C00000"/>
              </a:solidFill>
              <a:latin typeface="Cambria" pitchFamily="18" charset="0"/>
            </a:endParaRPr>
          </a:p>
          <a:p>
            <a:pPr algn="just"/>
            <a:endParaRPr lang="en-US" sz="1400" dirty="0" smtClean="0">
              <a:solidFill>
                <a:schemeClr val="accent2">
                  <a:lumMod val="50000"/>
                </a:schemeClr>
              </a:solidFill>
              <a:latin typeface="Cambria" pitchFamily="18" charset="0"/>
            </a:endParaRPr>
          </a:p>
          <a:p>
            <a:pPr algn="just">
              <a:buFont typeface="Arial" pitchFamily="34" charset="0"/>
              <a:buChar char="•"/>
            </a:pPr>
            <a:r>
              <a:rPr lang="sr-Latn-CS" sz="1400" b="1" dirty="0" smtClean="0">
                <a:solidFill>
                  <a:schemeClr val="accent2">
                    <a:lumMod val="50000"/>
                  </a:schemeClr>
                </a:solidFill>
                <a:latin typeface="Cambria" pitchFamily="18" charset="0"/>
              </a:rPr>
              <a:t>Legislation measures in the cultural policy of Montenegro </a:t>
            </a:r>
            <a:r>
              <a:rPr lang="x-none" sz="140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legislation activities in the field of culture since 2008: adoption of Law on Culture, Law on Cinematography, Law on Memorials, Law on the Protection of Cultural Properties, Law on Museum Practice, Law on Library Practice, Law on Archive Practice, Law on Publishing</a:t>
            </a:r>
            <a:r>
              <a:rPr lang="x-none" sz="1400" smtClean="0">
                <a:solidFill>
                  <a:schemeClr val="accent2">
                    <a:lumMod val="50000"/>
                  </a:schemeClr>
                </a:solidFill>
                <a:latin typeface="Cambria" pitchFamily="18" charset="0"/>
              </a:rPr>
              <a:t>;</a:t>
            </a:r>
            <a:endParaRPr lang="en-US" sz="1400" dirty="0" smtClean="0">
              <a:solidFill>
                <a:schemeClr val="accent2">
                  <a:lumMod val="50000"/>
                </a:schemeClr>
              </a:solidFill>
              <a:latin typeface="Cambria" pitchFamily="18" charset="0"/>
            </a:endParaRPr>
          </a:p>
          <a:p>
            <a:pPr algn="just">
              <a:buFont typeface="Arial" pitchFamily="34" charset="0"/>
              <a:buChar char="•"/>
            </a:pPr>
            <a:r>
              <a:rPr lang="en-US" sz="1400" b="1" dirty="0" smtClean="0">
                <a:solidFill>
                  <a:schemeClr val="accent2">
                    <a:lumMod val="50000"/>
                  </a:schemeClr>
                </a:solidFill>
                <a:latin typeface="Cambria" pitchFamily="18" charset="0"/>
              </a:rPr>
              <a:t>Regulator</a:t>
            </a:r>
            <a:r>
              <a:rPr lang="sr-Latn-CS" sz="1400" b="1" dirty="0" smtClean="0">
                <a:solidFill>
                  <a:schemeClr val="accent2">
                    <a:lumMod val="50000"/>
                  </a:schemeClr>
                </a:solidFill>
                <a:latin typeface="Cambria" pitchFamily="18" charset="0"/>
              </a:rPr>
              <a:t>y instrument for creation of the cultural policy of Montenegro </a:t>
            </a:r>
            <a:r>
              <a:rPr lang="x-none" sz="140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adoption of the National Programme of the Development of Culture</a:t>
            </a:r>
            <a:r>
              <a:rPr lang="x-none" sz="1400" smtClean="0">
                <a:solidFill>
                  <a:schemeClr val="accent2">
                    <a:lumMod val="50000"/>
                  </a:schemeClr>
                </a:solidFill>
                <a:latin typeface="Cambria" pitchFamily="18" charset="0"/>
              </a:rPr>
              <a:t> </a:t>
            </a:r>
            <a:r>
              <a:rPr lang="x-none" sz="1400" dirty="0" smtClean="0">
                <a:solidFill>
                  <a:schemeClr val="accent2">
                    <a:lumMod val="50000"/>
                  </a:schemeClr>
                </a:solidFill>
                <a:latin typeface="Cambria" pitchFamily="18" charset="0"/>
              </a:rPr>
              <a:t>2011 – 2015;</a:t>
            </a:r>
          </a:p>
          <a:p>
            <a:pPr algn="just">
              <a:buFont typeface="Arial" pitchFamily="34" charset="0"/>
              <a:buChar char="•"/>
            </a:pPr>
            <a:r>
              <a:rPr lang="sr-Latn-CS" sz="1400" b="1" dirty="0" smtClean="0">
                <a:solidFill>
                  <a:schemeClr val="accent2">
                    <a:lumMod val="50000"/>
                  </a:schemeClr>
                </a:solidFill>
                <a:latin typeface="Cambria" pitchFamily="18" charset="0"/>
              </a:rPr>
              <a:t>Measure of public financial assistance </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Call for cofinancing projects and programmes relevant for realization of public interest in the field of cultural and artistic creativity: F</a:t>
            </a:r>
            <a:r>
              <a:rPr lang="en-US" sz="1400" dirty="0" smtClean="0">
                <a:solidFill>
                  <a:schemeClr val="accent2">
                    <a:lumMod val="50000"/>
                  </a:schemeClr>
                </a:solidFill>
                <a:latin typeface="Cambria" pitchFamily="18" charset="0"/>
              </a:rPr>
              <a:t>ine arts</a:t>
            </a:r>
            <a:r>
              <a:rPr lang="sr-Latn-CS" sz="1400" dirty="0" smtClean="0">
                <a:solidFill>
                  <a:schemeClr val="accent2">
                    <a:lumMod val="50000"/>
                  </a:schemeClr>
                </a:solidFill>
                <a:latin typeface="Cambria" pitchFamily="18" charset="0"/>
              </a:rPr>
              <a:t>;</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M</a:t>
            </a:r>
            <a:r>
              <a:rPr lang="en-US" sz="1400" dirty="0" err="1" smtClean="0">
                <a:solidFill>
                  <a:schemeClr val="accent2">
                    <a:lumMod val="50000"/>
                  </a:schemeClr>
                </a:solidFill>
                <a:latin typeface="Cambria" pitchFamily="18" charset="0"/>
              </a:rPr>
              <a:t>usic</a:t>
            </a:r>
            <a:r>
              <a:rPr lang="sr-Latn-CS" sz="1400" dirty="0" smtClean="0">
                <a:solidFill>
                  <a:schemeClr val="accent2">
                    <a:lumMod val="50000"/>
                  </a:schemeClr>
                </a:solidFill>
                <a:latin typeface="Cambria" pitchFamily="18" charset="0"/>
              </a:rPr>
              <a:t> and stage arts; L</a:t>
            </a:r>
            <a:r>
              <a:rPr lang="en-US" sz="1400" dirty="0" smtClean="0">
                <a:solidFill>
                  <a:schemeClr val="accent2">
                    <a:lumMod val="50000"/>
                  </a:schemeClr>
                </a:solidFill>
                <a:latin typeface="Cambria" pitchFamily="18" charset="0"/>
              </a:rPr>
              <a:t>iterature and </a:t>
            </a:r>
            <a:r>
              <a:rPr lang="sr-Latn-CS" sz="1400" dirty="0" smtClean="0">
                <a:solidFill>
                  <a:schemeClr val="accent2">
                    <a:lumMod val="50000"/>
                  </a:schemeClr>
                </a:solidFill>
                <a:latin typeface="Cambria" pitchFamily="18" charset="0"/>
              </a:rPr>
              <a:t> literary </a:t>
            </a:r>
            <a:r>
              <a:rPr lang="en-US" sz="1400" dirty="0" smtClean="0">
                <a:solidFill>
                  <a:schemeClr val="accent2">
                    <a:lumMod val="50000"/>
                  </a:schemeClr>
                </a:solidFill>
                <a:latin typeface="Cambria" pitchFamily="18" charset="0"/>
              </a:rPr>
              <a:t>translation</a:t>
            </a:r>
            <a:r>
              <a:rPr lang="sr-Latn-CS" sz="1400" dirty="0" smtClean="0">
                <a:solidFill>
                  <a:schemeClr val="accent2">
                    <a:lumMod val="50000"/>
                  </a:schemeClr>
                </a:solidFill>
                <a:latin typeface="Cambria" pitchFamily="18" charset="0"/>
              </a:rPr>
              <a:t>; M</a:t>
            </a:r>
            <a:r>
              <a:rPr lang="en-US" sz="1400" dirty="0" smtClean="0">
                <a:solidFill>
                  <a:schemeClr val="accent2">
                    <a:lumMod val="50000"/>
                  </a:schemeClr>
                </a:solidFill>
                <a:latin typeface="Cambria" pitchFamily="18" charset="0"/>
              </a:rPr>
              <a:t>agazines in the field of</a:t>
            </a:r>
            <a:r>
              <a:rPr lang="sr-Latn-CS" sz="1400" dirty="0" smtClean="0">
                <a:solidFill>
                  <a:schemeClr val="accent2">
                    <a:lumMod val="50000"/>
                  </a:schemeClr>
                </a:solidFill>
                <a:latin typeface="Cambria" pitchFamily="18" charset="0"/>
              </a:rPr>
              <a:t> arts and</a:t>
            </a:r>
            <a:r>
              <a:rPr lang="en-US" sz="1400" dirty="0" smtClean="0">
                <a:solidFill>
                  <a:schemeClr val="accent2">
                    <a:lumMod val="50000"/>
                  </a:schemeClr>
                </a:solidFill>
                <a:latin typeface="Cambria" pitchFamily="18" charset="0"/>
              </a:rPr>
              <a:t> culture</a:t>
            </a:r>
            <a:r>
              <a:rPr lang="sr-Latn-CS" sz="1400" dirty="0" smtClean="0">
                <a:solidFill>
                  <a:schemeClr val="accent2">
                    <a:lumMod val="50000"/>
                  </a:schemeClr>
                </a:solidFill>
                <a:latin typeface="Cambria" pitchFamily="18" charset="0"/>
              </a:rPr>
              <a:t>;</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T</a:t>
            </a:r>
            <a:r>
              <a:rPr lang="en-US" sz="1400" dirty="0" err="1" smtClean="0">
                <a:solidFill>
                  <a:schemeClr val="accent2">
                    <a:lumMod val="50000"/>
                  </a:schemeClr>
                </a:solidFill>
                <a:latin typeface="Cambria" pitchFamily="18" charset="0"/>
              </a:rPr>
              <a:t>heatre</a:t>
            </a:r>
            <a:r>
              <a:rPr lang="sr-Latn-CS" sz="1400" dirty="0" smtClean="0">
                <a:solidFill>
                  <a:schemeClr val="accent2">
                    <a:lumMod val="50000"/>
                  </a:schemeClr>
                </a:solidFill>
                <a:latin typeface="Cambria" pitchFamily="18" charset="0"/>
              </a:rPr>
              <a:t> art;  Cultural events</a:t>
            </a:r>
            <a:r>
              <a:rPr lang="en-US" sz="1400" dirty="0" smtClean="0">
                <a:solidFill>
                  <a:schemeClr val="accent2">
                    <a:lumMod val="50000"/>
                  </a:schemeClr>
                </a:solidFill>
                <a:latin typeface="Cambria" pitchFamily="18" charset="0"/>
              </a:rPr>
              <a:t> and festivals</a:t>
            </a:r>
            <a:r>
              <a:rPr lang="sr-Latn-CS" sz="1400" dirty="0" smtClean="0">
                <a:solidFill>
                  <a:schemeClr val="accent2">
                    <a:lumMod val="50000"/>
                  </a:schemeClr>
                </a:solidFill>
                <a:latin typeface="Cambria" pitchFamily="18" charset="0"/>
              </a:rPr>
              <a:t>; A</a:t>
            </a:r>
            <a:r>
              <a:rPr lang="en-US" sz="1400" dirty="0" smtClean="0">
                <a:solidFill>
                  <a:schemeClr val="accent2">
                    <a:lumMod val="50000"/>
                  </a:schemeClr>
                </a:solidFill>
                <a:latin typeface="Cambria" pitchFamily="18" charset="0"/>
              </a:rPr>
              <a:t>mateur creati</a:t>
            </a:r>
            <a:r>
              <a:rPr lang="sr-Latn-CS" sz="1400" dirty="0" smtClean="0">
                <a:solidFill>
                  <a:schemeClr val="accent2">
                    <a:lumMod val="50000"/>
                  </a:schemeClr>
                </a:solidFill>
                <a:latin typeface="Cambria" pitchFamily="18" charset="0"/>
              </a:rPr>
              <a:t>vity;  T</a:t>
            </a:r>
            <a:r>
              <a:rPr lang="en-US" sz="1400" dirty="0" smtClean="0">
                <a:solidFill>
                  <a:schemeClr val="accent2">
                    <a:lumMod val="50000"/>
                  </a:schemeClr>
                </a:solidFill>
                <a:latin typeface="Cambria" pitchFamily="18" charset="0"/>
              </a:rPr>
              <a:t>raditional </a:t>
            </a:r>
            <a:r>
              <a:rPr lang="sr-Latn-CS" sz="1400" dirty="0" smtClean="0">
                <a:solidFill>
                  <a:schemeClr val="accent2">
                    <a:lumMod val="50000"/>
                  </a:schemeClr>
                </a:solidFill>
                <a:latin typeface="Cambria" pitchFamily="18" charset="0"/>
              </a:rPr>
              <a:t>arts and crafts;</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C</a:t>
            </a:r>
            <a:r>
              <a:rPr lang="en-US" sz="1400" dirty="0" smtClean="0">
                <a:solidFill>
                  <a:schemeClr val="accent2">
                    <a:lumMod val="50000"/>
                  </a:schemeClr>
                </a:solidFill>
                <a:latin typeface="Cambria" pitchFamily="18" charset="0"/>
              </a:rPr>
              <a:t>reative industries</a:t>
            </a:r>
            <a:r>
              <a:rPr lang="sr-Latn-CS" sz="1400" dirty="0" smtClean="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Support to </a:t>
            </a:r>
            <a:r>
              <a:rPr lang="en-US" sz="1400" dirty="0" smtClean="0">
                <a:solidFill>
                  <a:schemeClr val="accent2">
                    <a:lumMod val="50000"/>
                  </a:schemeClr>
                </a:solidFill>
                <a:latin typeface="Cambria" pitchFamily="18" charset="0"/>
              </a:rPr>
              <a:t>persons with disabilities</a:t>
            </a:r>
            <a:r>
              <a:rPr lang="sr-Latn-CS" sz="1400" dirty="0" smtClean="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Creativity for Children and Youth; Film creativity.</a:t>
            </a:r>
            <a:endParaRPr lang="en-US" sz="1400" dirty="0" smtClean="0">
              <a:solidFill>
                <a:schemeClr val="accent2">
                  <a:lumMod val="50000"/>
                </a:schemeClr>
              </a:solidFill>
              <a:latin typeface="Cambria" pitchFamily="18" charset="0"/>
            </a:endParaRPr>
          </a:p>
          <a:p>
            <a:pPr algn="just">
              <a:buFont typeface="Wingdings" pitchFamily="2" charset="2"/>
              <a:buChar char="§"/>
            </a:pPr>
            <a:endParaRPr lang="en-US" sz="1400" dirty="0" smtClean="0">
              <a:latin typeface="Cambria" pitchFamily="18" charset="0"/>
            </a:endParaRPr>
          </a:p>
          <a:p>
            <a:pPr algn="just"/>
            <a:endParaRPr lang="en-US" sz="1400" dirty="0" smtClean="0">
              <a:latin typeface="Cambria" pitchFamily="18" charset="0"/>
            </a:endParaRPr>
          </a:p>
          <a:p>
            <a:pPr algn="just"/>
            <a:endParaRPr lang="en-US" sz="1400" dirty="0" smtClean="0">
              <a:latin typeface="Cambria" pitchFamily="18" charset="0"/>
            </a:endParaRPr>
          </a:p>
          <a:p>
            <a:pPr algn="just"/>
            <a:endParaRPr lang="x-none" sz="1400" u="sng" dirty="0" smtClean="0">
              <a:latin typeface="Cambria" pitchFamily="18" charset="0"/>
            </a:endParaRPr>
          </a:p>
          <a:p>
            <a:pPr algn="just"/>
            <a:endParaRPr lang="en-US" sz="1600" dirty="0" smtClean="0">
              <a:latin typeface="Cambria" pitchFamily="18" charset="0"/>
            </a:endParaRPr>
          </a:p>
          <a:p>
            <a:pPr algn="just"/>
            <a:endParaRPr lang="x-none" u="sng" dirty="0" smtClean="0">
              <a:latin typeface="Cambria" pitchFamily="18" charset="0"/>
            </a:endParaRPr>
          </a:p>
          <a:p>
            <a:pPr algn="just"/>
            <a:endParaRPr lang="x-none" b="1" u="sng" dirty="0" smtClean="0"/>
          </a:p>
          <a:p>
            <a:pPr algn="just"/>
            <a:endParaRPr lang="en-US" dirty="0" smtClean="0"/>
          </a:p>
          <a:p>
            <a:pPr algn="just"/>
            <a:endParaRPr lang="x-none" dirty="0" smtClean="0">
              <a:solidFill>
                <a:schemeClr val="accent2">
                  <a:lumMod val="50000"/>
                </a:schemeClr>
              </a:solidFill>
              <a:latin typeface="Cambria" pitchFamily="18" charset="0"/>
            </a:endParaRPr>
          </a:p>
          <a:p>
            <a:pPr algn="just"/>
            <a:r>
              <a:rPr lang="x-none" dirty="0" smtClean="0">
                <a:solidFill>
                  <a:schemeClr val="accent2">
                    <a:lumMod val="50000"/>
                  </a:schemeClr>
                </a:solidFill>
                <a:latin typeface="Cambria" pitchFamily="18" charset="0"/>
              </a:rPr>
              <a:t> </a:t>
            </a:r>
          </a:p>
          <a:p>
            <a:pPr algn="just"/>
            <a:endParaRPr lang="x-none" dirty="0" smtClean="0">
              <a:solidFill>
                <a:schemeClr val="accent2">
                  <a:lumMod val="50000"/>
                </a:schemeClr>
              </a:solidFill>
              <a:latin typeface="Cambria" pitchFamily="18" charset="0"/>
            </a:endParaRPr>
          </a:p>
          <a:p>
            <a:pPr algn="just"/>
            <a:endParaRPr lang="en-US"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342900" y="747698"/>
            <a:ext cx="8569325" cy="1038228"/>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endParaRPr lang="pl-PL"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323528" y="1412776"/>
            <a:ext cx="8607330" cy="5509200"/>
          </a:xfrm>
          <a:prstGeom prst="rect">
            <a:avLst/>
          </a:prstGeom>
        </p:spPr>
        <p:txBody>
          <a:bodyPr wrap="square">
            <a:spAutoFit/>
          </a:bodyPr>
          <a:lstStyle/>
          <a:p>
            <a:pPr algn="ctr"/>
            <a:endParaRPr lang="sr-Latn-CS" b="1" dirty="0" smtClean="0">
              <a:solidFill>
                <a:schemeClr val="accent2">
                  <a:lumMod val="50000"/>
                </a:schemeClr>
              </a:solidFill>
              <a:latin typeface="Cambria" pitchFamily="18" charset="0"/>
            </a:endParaRPr>
          </a:p>
          <a:p>
            <a:endParaRPr lang="en-US" sz="1600" dirty="0" smtClean="0">
              <a:solidFill>
                <a:schemeClr val="accent2">
                  <a:lumMod val="50000"/>
                </a:schemeClr>
              </a:solidFill>
              <a:latin typeface="Cambria" pitchFamily="18" charset="0"/>
            </a:endParaRPr>
          </a:p>
          <a:p>
            <a:pPr>
              <a:buFont typeface="Wingdings" pitchFamily="2" charset="2"/>
              <a:buChar char="§"/>
            </a:pPr>
            <a:endParaRPr lang="en-US" sz="1600" dirty="0" smtClean="0">
              <a:solidFill>
                <a:schemeClr val="accent2">
                  <a:lumMod val="50000"/>
                </a:schemeClr>
              </a:solidFill>
              <a:latin typeface="Cambria" pitchFamily="18" charset="0"/>
            </a:endParaRPr>
          </a:p>
          <a:p>
            <a:pPr>
              <a:buFont typeface="Wingdings" pitchFamily="2" charset="2"/>
              <a:buChar char="§"/>
            </a:pPr>
            <a:endParaRPr lang="en-US" sz="1600" dirty="0" smtClean="0">
              <a:solidFill>
                <a:schemeClr val="accent2">
                  <a:lumMod val="50000"/>
                </a:schemeClr>
              </a:solidFill>
              <a:latin typeface="Cambria" pitchFamily="18" charset="0"/>
            </a:endParaRPr>
          </a:p>
          <a:p>
            <a:endParaRPr lang="x-none" sz="1600" dirty="0" smtClean="0"/>
          </a:p>
          <a:p>
            <a:pPr algn="just"/>
            <a:endParaRPr lang="x-none" sz="1600" dirty="0" smtClean="0"/>
          </a:p>
          <a:p>
            <a:pPr algn="just"/>
            <a:endParaRPr lang="x-none" sz="1600" dirty="0" smtClean="0"/>
          </a:p>
          <a:p>
            <a:pPr algn="just"/>
            <a:endParaRPr lang="x-none" sz="1600" dirty="0" smtClean="0"/>
          </a:p>
          <a:p>
            <a:pPr algn="just"/>
            <a:endParaRPr lang="x-none" sz="1600" dirty="0" smtClean="0"/>
          </a:p>
          <a:p>
            <a:pPr algn="just"/>
            <a:endParaRPr lang="en-US" sz="1600" dirty="0" smtClean="0"/>
          </a:p>
          <a:p>
            <a:pPr algn="just"/>
            <a:endParaRPr lang="en-US" sz="1600" dirty="0" smtClean="0"/>
          </a:p>
          <a:p>
            <a:pPr algn="just"/>
            <a:endParaRPr lang="en-US" sz="1600" dirty="0" smtClean="0"/>
          </a:p>
          <a:p>
            <a:pPr algn="just"/>
            <a:endParaRPr lang="x-none" sz="1600" b="1" u="sng" dirty="0" smtClean="0"/>
          </a:p>
          <a:p>
            <a:pPr algn="just"/>
            <a:endParaRPr lang="en-US" sz="1600" dirty="0" smtClean="0"/>
          </a:p>
          <a:p>
            <a:pPr algn="just"/>
            <a:endParaRPr lang="x-none" b="1" u="sng" dirty="0" smtClean="0"/>
          </a:p>
          <a:p>
            <a:pPr algn="just"/>
            <a:endParaRPr lang="x-none" b="1" u="sng" dirty="0" smtClean="0"/>
          </a:p>
          <a:p>
            <a:pPr algn="just"/>
            <a:endParaRPr lang="en-US" dirty="0" smtClean="0"/>
          </a:p>
          <a:p>
            <a:pPr algn="just"/>
            <a:endParaRPr lang="x-none" dirty="0" smtClean="0">
              <a:solidFill>
                <a:schemeClr val="accent2">
                  <a:lumMod val="50000"/>
                </a:schemeClr>
              </a:solidFill>
              <a:latin typeface="Cambria" pitchFamily="18" charset="0"/>
            </a:endParaRPr>
          </a:p>
          <a:p>
            <a:pPr algn="just"/>
            <a:r>
              <a:rPr lang="x-none" dirty="0" smtClean="0">
                <a:solidFill>
                  <a:schemeClr val="accent2">
                    <a:lumMod val="50000"/>
                  </a:schemeClr>
                </a:solidFill>
                <a:latin typeface="Cambria" pitchFamily="18" charset="0"/>
              </a:rPr>
              <a:t> </a:t>
            </a:r>
          </a:p>
          <a:p>
            <a:pPr algn="just"/>
            <a:endParaRPr lang="x-none" dirty="0" smtClean="0">
              <a:solidFill>
                <a:schemeClr val="accent2">
                  <a:lumMod val="50000"/>
                </a:schemeClr>
              </a:solidFill>
              <a:latin typeface="Cambria" pitchFamily="18" charset="0"/>
            </a:endParaRPr>
          </a:p>
          <a:p>
            <a:pPr algn="just"/>
            <a:endParaRPr lang="en-US" dirty="0" smtClean="0">
              <a:solidFill>
                <a:schemeClr val="accent2">
                  <a:lumMod val="50000"/>
                </a:schemeClr>
              </a:solidFill>
              <a:latin typeface="Cambria" pitchFamily="18" charset="0"/>
            </a:endParaRPr>
          </a:p>
        </p:txBody>
      </p:sp>
      <p:graphicFrame>
        <p:nvGraphicFramePr>
          <p:cNvPr id="26" name="Diagram 25"/>
          <p:cNvGraphicFramePr/>
          <p:nvPr/>
        </p:nvGraphicFramePr>
        <p:xfrm>
          <a:off x="357158" y="1268760"/>
          <a:ext cx="9144064" cy="4320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342900" y="747698"/>
            <a:ext cx="8569325" cy="1038228"/>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endParaRPr lang="pl-PL"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214282" y="-214338"/>
            <a:ext cx="8750206" cy="12280285"/>
          </a:xfrm>
          <a:prstGeom prst="rect">
            <a:avLst/>
          </a:prstGeom>
        </p:spPr>
        <p:txBody>
          <a:bodyPr wrap="square">
            <a:spAutoFit/>
          </a:bodyPr>
          <a:lstStyle/>
          <a:p>
            <a:pPr algn="ctr"/>
            <a:endParaRPr lang="sr-Latn-CS" sz="1400" b="1" dirty="0" smtClean="0">
              <a:solidFill>
                <a:schemeClr val="accent2">
                  <a:lumMod val="50000"/>
                </a:schemeClr>
              </a:solidFill>
              <a:latin typeface="Cambria" pitchFamily="18" charset="0"/>
            </a:endParaRPr>
          </a:p>
          <a:p>
            <a:pPr algn="ctr"/>
            <a:endParaRPr lang="sr-Latn-CS" sz="1400" b="1" dirty="0" smtClean="0">
              <a:solidFill>
                <a:schemeClr val="accent2">
                  <a:lumMod val="50000"/>
                </a:schemeClr>
              </a:solidFill>
              <a:latin typeface="Cambria" pitchFamily="18" charset="0"/>
            </a:endParaRPr>
          </a:p>
          <a:p>
            <a:pPr algn="ctr"/>
            <a:endParaRPr lang="sr-Latn-CS" sz="1400" b="1" dirty="0" smtClean="0">
              <a:solidFill>
                <a:schemeClr val="accent2">
                  <a:lumMod val="50000"/>
                </a:schemeClr>
              </a:solidFill>
              <a:latin typeface="Cambria" pitchFamily="18" charset="0"/>
            </a:endParaRPr>
          </a:p>
          <a:p>
            <a:pPr algn="ctr"/>
            <a:endParaRPr lang="en-US" sz="1400" b="1" dirty="0" smtClean="0">
              <a:solidFill>
                <a:schemeClr val="accent2">
                  <a:lumMod val="50000"/>
                </a:schemeClr>
              </a:solidFill>
              <a:latin typeface="Cambria" pitchFamily="18" charset="0"/>
            </a:endParaRPr>
          </a:p>
          <a:p>
            <a:pPr algn="ctr"/>
            <a:r>
              <a:rPr lang="en-US" sz="1400" b="1" dirty="0" smtClean="0">
                <a:solidFill>
                  <a:srgbClr val="C00000"/>
                </a:solidFill>
                <a:latin typeface="Cambria" pitchFamily="18" charset="0"/>
              </a:rPr>
              <a:t>Measures of public financial support for equal development of culture</a:t>
            </a:r>
          </a:p>
          <a:p>
            <a:pPr algn="ctr"/>
            <a:endParaRPr lang="en-US" sz="1400" b="1" dirty="0" smtClean="0">
              <a:solidFill>
                <a:schemeClr val="accent2">
                  <a:lumMod val="50000"/>
                </a:schemeClr>
              </a:solidFill>
              <a:latin typeface="Cambria" pitchFamily="18" charset="0"/>
            </a:endParaRPr>
          </a:p>
          <a:p>
            <a:pPr algn="ctr"/>
            <a:r>
              <a:rPr lang="en-US" sz="1400" b="1" dirty="0" err="1" smtClean="0">
                <a:solidFill>
                  <a:schemeClr val="accent2">
                    <a:lumMod val="50000"/>
                  </a:schemeClr>
                </a:solidFill>
                <a:latin typeface="Cambria" pitchFamily="18" charset="0"/>
              </a:rPr>
              <a:t>Programme</a:t>
            </a:r>
            <a:r>
              <a:rPr lang="en-US" sz="1400" b="1" dirty="0" smtClean="0">
                <a:solidFill>
                  <a:schemeClr val="accent2">
                    <a:lumMod val="50000"/>
                  </a:schemeClr>
                </a:solidFill>
                <a:latin typeface="Cambria" pitchFamily="18" charset="0"/>
              </a:rPr>
              <a:t> of the Development </a:t>
            </a:r>
            <a:r>
              <a:rPr lang="en-US" sz="1400" b="1" dirty="0" smtClean="0">
                <a:solidFill>
                  <a:schemeClr val="accent2">
                    <a:lumMod val="50000"/>
                  </a:schemeClr>
                </a:solidFill>
                <a:latin typeface="Cambria" pitchFamily="18" charset="0"/>
              </a:rPr>
              <a:t>of Culture </a:t>
            </a:r>
            <a:endParaRPr lang="sr-Latn-CS" sz="1400" b="1" dirty="0" smtClean="0">
              <a:solidFill>
                <a:schemeClr val="accent2">
                  <a:lumMod val="50000"/>
                </a:schemeClr>
              </a:solidFill>
              <a:latin typeface="Cambria" pitchFamily="18" charset="0"/>
            </a:endParaRPr>
          </a:p>
          <a:p>
            <a:pPr algn="ctr"/>
            <a:r>
              <a:rPr lang="en-US" sz="1400" b="1" dirty="0" smtClean="0">
                <a:solidFill>
                  <a:schemeClr val="accent2">
                    <a:lumMod val="50000"/>
                  </a:schemeClr>
                </a:solidFill>
                <a:latin typeface="Cambria" pitchFamily="18" charset="0"/>
              </a:rPr>
              <a:t>in the Municipalities in the North of Montenegro </a:t>
            </a:r>
          </a:p>
          <a:p>
            <a:pPr>
              <a:buFont typeface="Wingdings" pitchFamily="2" charset="2"/>
              <a:buChar char="§"/>
            </a:pPr>
            <a:r>
              <a:rPr lang="sr-Latn-CS" sz="1400" dirty="0" smtClean="0">
                <a:solidFill>
                  <a:schemeClr val="accent2">
                    <a:lumMod val="50000"/>
                  </a:schemeClr>
                </a:solidFill>
                <a:latin typeface="Cambria" pitchFamily="18" charset="0"/>
              </a:rPr>
              <a:t>Qualitative </a:t>
            </a:r>
            <a:r>
              <a:rPr lang="sr-Latn-CS" sz="1400" dirty="0" smtClean="0">
                <a:solidFill>
                  <a:schemeClr val="accent2">
                    <a:lumMod val="50000"/>
                  </a:schemeClr>
                </a:solidFill>
                <a:latin typeface="Cambria" pitchFamily="18" charset="0"/>
              </a:rPr>
              <a:t>enhancement of general level of life and continuous improvement through different forms of </a:t>
            </a:r>
          </a:p>
          <a:p>
            <a:r>
              <a:rPr lang="sr-Latn-CS" sz="1400" dirty="0" smtClean="0">
                <a:solidFill>
                  <a:schemeClr val="accent2">
                    <a:lumMod val="50000"/>
                  </a:schemeClr>
                </a:solidFill>
                <a:latin typeface="Cambria" pitchFamily="18" charset="0"/>
              </a:rPr>
              <a:t>   cultural actions;</a:t>
            </a:r>
            <a:endParaRPr lang="x-none" sz="1400" dirty="0" smtClean="0">
              <a:solidFill>
                <a:schemeClr val="accent2">
                  <a:lumMod val="50000"/>
                </a:schemeClr>
              </a:solidFill>
              <a:latin typeface="Cambria" pitchFamily="18" charset="0"/>
            </a:endParaRPr>
          </a:p>
          <a:p>
            <a:pPr algn="just">
              <a:buFont typeface="Wingdings" pitchFamily="2" charset="2"/>
              <a:buChar char="§"/>
            </a:pPr>
            <a:r>
              <a:rPr lang="sr-Latn-CS" sz="1400" dirty="0" smtClean="0">
                <a:solidFill>
                  <a:schemeClr val="accent2">
                    <a:lumMod val="50000"/>
                  </a:schemeClr>
                </a:solidFill>
                <a:latin typeface="Cambria" pitchFamily="18" charset="0"/>
              </a:rPr>
              <a:t>Contribution to the integral utilisation of cultural potential</a:t>
            </a:r>
            <a:r>
              <a:rPr lang="en-US" sz="1400" dirty="0" smtClean="0">
                <a:solidFill>
                  <a:schemeClr val="accent2">
                    <a:lumMod val="50000"/>
                  </a:schemeClr>
                </a:solidFill>
                <a:latin typeface="Cambria" pitchFamily="18" charset="0"/>
              </a:rPr>
              <a:t>s</a:t>
            </a:r>
            <a:r>
              <a:rPr lang="sr-Latn-CS" sz="1400" dirty="0" smtClean="0">
                <a:solidFill>
                  <a:schemeClr val="accent2">
                    <a:lumMod val="50000"/>
                  </a:schemeClr>
                </a:solidFill>
                <a:latin typeface="Cambria" pitchFamily="18" charset="0"/>
              </a:rPr>
              <a:t> of the North</a:t>
            </a:r>
            <a:r>
              <a:rPr lang="en-US" sz="1400" dirty="0" smtClean="0">
                <a:solidFill>
                  <a:schemeClr val="accent2">
                    <a:lumMod val="50000"/>
                  </a:schemeClr>
                </a:solidFill>
                <a:latin typeface="Cambria" pitchFamily="18" charset="0"/>
              </a:rPr>
              <a:t>.</a:t>
            </a:r>
            <a:endParaRPr lang="x-none" sz="1400" smtClean="0">
              <a:solidFill>
                <a:schemeClr val="accent2">
                  <a:lumMod val="50000"/>
                </a:schemeClr>
              </a:solidFill>
              <a:latin typeface="Cambria" pitchFamily="18" charset="0"/>
            </a:endParaRPr>
          </a:p>
          <a:p>
            <a:pPr algn="ctr"/>
            <a:r>
              <a:rPr lang="sr-Latn-CS" sz="1400" b="1" dirty="0" smtClean="0">
                <a:solidFill>
                  <a:schemeClr val="accent2">
                    <a:lumMod val="50000"/>
                  </a:schemeClr>
                </a:solidFill>
                <a:latin typeface="Cambria" pitchFamily="18" charset="0"/>
              </a:rPr>
              <a:t>Programme of the Protection and Preservation of Cultural Properties</a:t>
            </a:r>
            <a:endParaRPr lang="sr-Latn-CS" sz="1400" dirty="0" smtClean="0">
              <a:solidFill>
                <a:schemeClr val="accent2">
                  <a:lumMod val="50000"/>
                </a:schemeClr>
              </a:solidFill>
              <a:latin typeface="Cambria" pitchFamily="18" charset="0"/>
            </a:endParaRPr>
          </a:p>
          <a:p>
            <a:r>
              <a:rPr lang="sr-Latn-CS" sz="1400" dirty="0" smtClean="0">
                <a:solidFill>
                  <a:schemeClr val="accent2">
                    <a:lumMod val="50000"/>
                  </a:schemeClr>
                </a:solidFill>
                <a:latin typeface="Cambria" pitchFamily="18" charset="0"/>
              </a:rPr>
              <a:t>Programme of the Protection and Preservation of Cultural Properties includes projects that promote diversity of cultures through the following fields:</a:t>
            </a:r>
          </a:p>
          <a:p>
            <a:pPr>
              <a:buFont typeface="Wingdings" pitchFamily="2" charset="2"/>
              <a:buChar char="§"/>
            </a:pPr>
            <a:r>
              <a:rPr lang="sr-Latn-CS" sz="1400" dirty="0" smtClean="0">
                <a:solidFill>
                  <a:schemeClr val="accent2">
                    <a:lumMod val="50000"/>
                  </a:schemeClr>
                </a:solidFill>
                <a:latin typeface="Cambria" pitchFamily="18" charset="0"/>
              </a:rPr>
              <a:t>Conservation and archaeological research </a:t>
            </a:r>
            <a:endParaRPr lang="en-US" sz="1400" dirty="0" smtClean="0">
              <a:solidFill>
                <a:schemeClr val="accent2">
                  <a:lumMod val="50000"/>
                </a:schemeClr>
              </a:solidFill>
              <a:latin typeface="Cambria" pitchFamily="18" charset="0"/>
            </a:endParaRPr>
          </a:p>
          <a:p>
            <a:pPr lvl="0">
              <a:buFont typeface="Wingdings" pitchFamily="2" charset="2"/>
              <a:buChar char="§"/>
            </a:pPr>
            <a:r>
              <a:rPr lang="sr-Latn-CS" sz="1400" dirty="0" smtClean="0">
                <a:solidFill>
                  <a:schemeClr val="accent2">
                    <a:lumMod val="50000"/>
                  </a:schemeClr>
                </a:solidFill>
                <a:latin typeface="Cambria" pitchFamily="18" charset="0"/>
              </a:rPr>
              <a:t>Studies on determining cultural value</a:t>
            </a:r>
            <a:endParaRPr lang="en-US" sz="1400" dirty="0" smtClean="0">
              <a:solidFill>
                <a:schemeClr val="accent2">
                  <a:lumMod val="50000"/>
                </a:schemeClr>
              </a:solidFill>
              <a:latin typeface="Cambria" pitchFamily="18" charset="0"/>
            </a:endParaRPr>
          </a:p>
          <a:p>
            <a:pPr lvl="0">
              <a:buFont typeface="Wingdings" pitchFamily="2" charset="2"/>
              <a:buChar char="§"/>
            </a:pPr>
            <a:r>
              <a:rPr lang="sr-Latn-CS" sz="1400" dirty="0" smtClean="0">
                <a:solidFill>
                  <a:schemeClr val="accent2">
                    <a:lumMod val="50000"/>
                  </a:schemeClr>
                </a:solidFill>
                <a:latin typeface="Cambria" pitchFamily="18" charset="0"/>
              </a:rPr>
              <a:t>Integral protection</a:t>
            </a:r>
            <a:endParaRPr lang="en-US" sz="1400" dirty="0" smtClean="0">
              <a:solidFill>
                <a:schemeClr val="accent2">
                  <a:lumMod val="50000"/>
                </a:schemeClr>
              </a:solidFill>
              <a:latin typeface="Cambria" pitchFamily="18" charset="0"/>
            </a:endParaRPr>
          </a:p>
          <a:p>
            <a:pPr lvl="0">
              <a:buFont typeface="Wingdings" pitchFamily="2" charset="2"/>
              <a:buChar char="§"/>
            </a:pPr>
            <a:r>
              <a:rPr lang="sr-Latn-CS" sz="1400" dirty="0" smtClean="0">
                <a:solidFill>
                  <a:schemeClr val="accent2">
                    <a:lumMod val="50000"/>
                  </a:schemeClr>
                </a:solidFill>
                <a:latin typeface="Cambria" pitchFamily="18" charset="0"/>
              </a:rPr>
              <a:t>Conservation projects and conducting of conservation measures</a:t>
            </a:r>
            <a:endParaRPr lang="en-US" sz="1400" dirty="0" smtClean="0">
              <a:solidFill>
                <a:schemeClr val="accent2">
                  <a:lumMod val="50000"/>
                </a:schemeClr>
              </a:solidFill>
              <a:latin typeface="Cambria" pitchFamily="18" charset="0"/>
            </a:endParaRPr>
          </a:p>
          <a:p>
            <a:pPr lvl="0">
              <a:buFont typeface="Wingdings" pitchFamily="2" charset="2"/>
              <a:buChar char="§"/>
            </a:pPr>
            <a:r>
              <a:rPr lang="sr-Latn-CS" sz="1400" dirty="0" smtClean="0">
                <a:solidFill>
                  <a:schemeClr val="accent2">
                    <a:lumMod val="50000"/>
                  </a:schemeClr>
                </a:solidFill>
                <a:latin typeface="Cambria" pitchFamily="18" charset="0"/>
              </a:rPr>
              <a:t>Education and additional education of  professional personnel</a:t>
            </a:r>
            <a:endParaRPr lang="en-US" sz="1400" dirty="0" smtClean="0">
              <a:solidFill>
                <a:schemeClr val="accent2">
                  <a:lumMod val="50000"/>
                </a:schemeClr>
              </a:solidFill>
              <a:latin typeface="Cambria" pitchFamily="18" charset="0"/>
            </a:endParaRPr>
          </a:p>
          <a:p>
            <a:pPr lvl="0">
              <a:buFont typeface="Wingdings" pitchFamily="2" charset="2"/>
              <a:buChar char="§"/>
            </a:pPr>
            <a:r>
              <a:rPr lang="sr-Latn-CS" sz="1400" dirty="0" smtClean="0">
                <a:solidFill>
                  <a:schemeClr val="accent2">
                    <a:lumMod val="50000"/>
                  </a:schemeClr>
                </a:solidFill>
                <a:latin typeface="Cambria" pitchFamily="18" charset="0"/>
              </a:rPr>
              <a:t>Popularization and presentation of cultural heritage</a:t>
            </a:r>
            <a:endParaRPr lang="en-US" sz="1400" dirty="0" smtClean="0">
              <a:solidFill>
                <a:schemeClr val="accent2">
                  <a:lumMod val="50000"/>
                </a:schemeClr>
              </a:solidFill>
              <a:latin typeface="Cambria" pitchFamily="18" charset="0"/>
            </a:endParaRPr>
          </a:p>
          <a:p>
            <a:pPr>
              <a:buFont typeface="Wingdings" pitchFamily="2" charset="2"/>
              <a:buChar char="§"/>
            </a:pPr>
            <a:r>
              <a:rPr lang="sr-Latn-CS" sz="1400" dirty="0" smtClean="0">
                <a:solidFill>
                  <a:schemeClr val="accent2">
                    <a:lumMod val="50000"/>
                  </a:schemeClr>
                </a:solidFill>
                <a:latin typeface="Cambria" pitchFamily="18" charset="0"/>
              </a:rPr>
              <a:t>Redemption of museum objects, books, film records for</a:t>
            </a:r>
            <a:r>
              <a:rPr lang="en-US" sz="1400" dirty="0" smtClean="0">
                <a:solidFill>
                  <a:schemeClr val="accent2">
                    <a:lumMod val="50000"/>
                  </a:schemeClr>
                </a:solidFill>
                <a:latin typeface="Cambria" pitchFamily="18" charset="0"/>
              </a:rPr>
              <a:t> the purpose of</a:t>
            </a:r>
            <a:r>
              <a:rPr lang="sr-Latn-CS" sz="1400" dirty="0" smtClean="0">
                <a:solidFill>
                  <a:schemeClr val="accent2">
                    <a:lumMod val="50000"/>
                  </a:schemeClr>
                </a:solidFill>
                <a:latin typeface="Cambria" pitchFamily="18" charset="0"/>
              </a:rPr>
              <a:t> adding to c</a:t>
            </a:r>
            <a:r>
              <a:rPr lang="en-US" sz="1400" dirty="0" err="1" smtClean="0">
                <a:solidFill>
                  <a:schemeClr val="accent2">
                    <a:lumMod val="50000"/>
                  </a:schemeClr>
                </a:solidFill>
                <a:latin typeface="Cambria" pitchFamily="18" charset="0"/>
              </a:rPr>
              <a:t>inematheque</a:t>
            </a:r>
            <a:r>
              <a:rPr lang="sr-Latn-CS" sz="1400" dirty="0" smtClean="0">
                <a:solidFill>
                  <a:schemeClr val="accent2">
                    <a:lumMod val="50000"/>
                  </a:schemeClr>
                </a:solidFill>
                <a:latin typeface="Cambria" pitchFamily="18" charset="0"/>
              </a:rPr>
              <a:t> archive , as </a:t>
            </a:r>
            <a:r>
              <a:rPr lang="en-US" sz="1400" dirty="0" smtClean="0">
                <a:solidFill>
                  <a:schemeClr val="accent2">
                    <a:lumMod val="50000"/>
                  </a:schemeClr>
                </a:solidFill>
                <a:latin typeface="Cambria" pitchFamily="18" charset="0"/>
              </a:rPr>
              <a:t> </a:t>
            </a:r>
          </a:p>
          <a:p>
            <a:r>
              <a:rPr lang="en-US" sz="1400" dirty="0" smtClean="0">
                <a:solidFill>
                  <a:schemeClr val="accent2">
                    <a:lumMod val="50000"/>
                  </a:schemeClr>
                </a:solidFill>
                <a:latin typeface="Cambria" pitchFamily="18" charset="0"/>
              </a:rPr>
              <a:t>  </a:t>
            </a:r>
            <a:r>
              <a:rPr lang="sr-Latn-CS" sz="1400" dirty="0" smtClean="0">
                <a:solidFill>
                  <a:schemeClr val="accent2">
                    <a:lumMod val="50000"/>
                  </a:schemeClr>
                </a:solidFill>
                <a:latin typeface="Cambria" pitchFamily="18" charset="0"/>
              </a:rPr>
              <a:t>well as museum and library collections</a:t>
            </a:r>
            <a:endParaRPr lang="en-US" sz="1400" dirty="0" smtClean="0"/>
          </a:p>
          <a:p>
            <a:pPr lvl="0">
              <a:buFont typeface="Wingdings" pitchFamily="2" charset="2"/>
              <a:buChar char="§"/>
            </a:pPr>
            <a:r>
              <a:rPr lang="sr-Latn-CS" sz="1400" dirty="0" smtClean="0">
                <a:solidFill>
                  <a:schemeClr val="accent2">
                    <a:lumMod val="50000"/>
                  </a:schemeClr>
                </a:solidFill>
                <a:latin typeface="Cambria" pitchFamily="18" charset="0"/>
              </a:rPr>
              <a:t>Technical and technological modernization</a:t>
            </a:r>
            <a:endParaRPr lang="en-US" sz="1400" dirty="0" smtClean="0">
              <a:solidFill>
                <a:schemeClr val="accent2">
                  <a:lumMod val="50000"/>
                </a:schemeClr>
              </a:solidFill>
              <a:latin typeface="Cambria" pitchFamily="18" charset="0"/>
            </a:endParaRPr>
          </a:p>
          <a:p>
            <a:r>
              <a:rPr lang="sr-Latn-CS" sz="1400" dirty="0" smtClean="0">
                <a:solidFill>
                  <a:schemeClr val="accent2">
                    <a:lumMod val="50000"/>
                  </a:schemeClr>
                </a:solidFill>
                <a:latin typeface="Cambria" pitchFamily="18" charset="0"/>
              </a:rPr>
              <a:t> In 2012, within Programme  of the protection and preservation of cultural properties, 75 projects have been fully funded.   </a:t>
            </a:r>
            <a:endParaRPr lang="en-US" sz="1400" dirty="0" smtClean="0">
              <a:solidFill>
                <a:schemeClr val="accent2">
                  <a:lumMod val="50000"/>
                </a:schemeClr>
              </a:solidFill>
              <a:latin typeface="Cambria" pitchFamily="18" charset="0"/>
            </a:endParaRPr>
          </a:p>
          <a:p>
            <a:pPr algn="ctr"/>
            <a:r>
              <a:rPr lang="sr-Latn-CS" sz="1400" b="1" dirty="0" smtClean="0">
                <a:solidFill>
                  <a:schemeClr val="accent2">
                    <a:lumMod val="50000"/>
                  </a:schemeClr>
                </a:solidFill>
                <a:latin typeface="Cambria" pitchFamily="18" charset="0"/>
              </a:rPr>
              <a:t>Programme </a:t>
            </a:r>
            <a:r>
              <a:rPr lang="en-US" sz="1400" b="1" dirty="0" smtClean="0">
                <a:solidFill>
                  <a:schemeClr val="accent2">
                    <a:lumMod val="50000"/>
                  </a:schemeClr>
                </a:solidFill>
                <a:latin typeface="Cambria" pitchFamily="18" charset="0"/>
              </a:rPr>
              <a:t>“</a:t>
            </a:r>
            <a:r>
              <a:rPr lang="sr-Latn-BA" sz="1400" b="1" dirty="0" smtClean="0">
                <a:solidFill>
                  <a:schemeClr val="accent2">
                    <a:lumMod val="50000"/>
                  </a:schemeClr>
                </a:solidFill>
                <a:latin typeface="Cambria" pitchFamily="18" charset="0"/>
              </a:rPr>
              <a:t>Cetinje – </a:t>
            </a:r>
            <a:r>
              <a:rPr lang="en-US" sz="1400" b="1" dirty="0" smtClean="0">
                <a:solidFill>
                  <a:schemeClr val="accent2">
                    <a:lumMod val="50000"/>
                  </a:schemeClr>
                </a:solidFill>
                <a:latin typeface="Cambria" pitchFamily="18" charset="0"/>
              </a:rPr>
              <a:t>Town of Culture </a:t>
            </a:r>
            <a:r>
              <a:rPr lang="sr-Latn-BA" sz="1400" b="1" dirty="0" smtClean="0">
                <a:solidFill>
                  <a:schemeClr val="accent2">
                    <a:lumMod val="50000"/>
                  </a:schemeClr>
                </a:solidFill>
                <a:latin typeface="Cambria" pitchFamily="18" charset="0"/>
              </a:rPr>
              <a:t>2010 – 2013“</a:t>
            </a:r>
          </a:p>
          <a:p>
            <a:pPr algn="just">
              <a:buFont typeface="Wingdings" pitchFamily="2" charset="2"/>
              <a:buChar char="§"/>
            </a:pPr>
            <a:r>
              <a:rPr lang="en-US" sz="1400" dirty="0" smtClean="0">
                <a:solidFill>
                  <a:schemeClr val="accent2">
                    <a:lumMod val="50000"/>
                  </a:schemeClr>
                </a:solidFill>
                <a:latin typeface="Cambria" pitchFamily="18" charset="0"/>
              </a:rPr>
              <a:t>Multiannual process of revitalization, initiation and realization of activities which emphasize importance and meaning of </a:t>
            </a:r>
            <a:r>
              <a:rPr lang="en-US" sz="1400" dirty="0" err="1" smtClean="0">
                <a:solidFill>
                  <a:schemeClr val="accent2">
                    <a:lumMod val="50000"/>
                  </a:schemeClr>
                </a:solidFill>
                <a:latin typeface="Cambria" pitchFamily="18" charset="0"/>
              </a:rPr>
              <a:t>Cetinje</a:t>
            </a:r>
            <a:r>
              <a:rPr lang="en-US" sz="1400" dirty="0" smtClean="0">
                <a:solidFill>
                  <a:schemeClr val="accent2">
                    <a:lumMod val="50000"/>
                  </a:schemeClr>
                </a:solidFill>
                <a:latin typeface="Cambria" pitchFamily="18" charset="0"/>
              </a:rPr>
              <a:t> for the cultural and national identity of Montenegro, its developmental potentials, with revival of the role and function of the Old Royal Capital;</a:t>
            </a:r>
          </a:p>
          <a:p>
            <a:pPr algn="just">
              <a:buFont typeface="Wingdings" pitchFamily="2" charset="2"/>
              <a:buChar char="§"/>
            </a:pPr>
            <a:r>
              <a:rPr lang="en-US" sz="1400" dirty="0" err="1" smtClean="0">
                <a:solidFill>
                  <a:schemeClr val="accent2">
                    <a:lumMod val="50000"/>
                  </a:schemeClr>
                </a:solidFill>
                <a:latin typeface="Cambria" pitchFamily="18" charset="0"/>
              </a:rPr>
              <a:t>Programme</a:t>
            </a:r>
            <a:r>
              <a:rPr lang="en-US" sz="1400" dirty="0" smtClean="0">
                <a:solidFill>
                  <a:schemeClr val="accent2">
                    <a:lumMod val="50000"/>
                  </a:schemeClr>
                </a:solidFill>
                <a:latin typeface="Cambria" pitchFamily="18" charset="0"/>
              </a:rPr>
              <a:t> “</a:t>
            </a:r>
            <a:r>
              <a:rPr lang="sr-Latn-BA" sz="1400" dirty="0" smtClean="0">
                <a:solidFill>
                  <a:schemeClr val="accent2">
                    <a:lumMod val="50000"/>
                  </a:schemeClr>
                </a:solidFill>
                <a:latin typeface="Cambria" pitchFamily="18" charset="0"/>
              </a:rPr>
              <a:t>Cetinje – </a:t>
            </a:r>
            <a:r>
              <a:rPr lang="en-US" sz="1400" dirty="0" smtClean="0">
                <a:solidFill>
                  <a:schemeClr val="accent2">
                    <a:lumMod val="50000"/>
                  </a:schemeClr>
                </a:solidFill>
                <a:latin typeface="Cambria" pitchFamily="18" charset="0"/>
              </a:rPr>
              <a:t>Town of Culture </a:t>
            </a:r>
            <a:r>
              <a:rPr lang="sr-Latn-BA" sz="1400" dirty="0" smtClean="0">
                <a:solidFill>
                  <a:schemeClr val="accent2">
                    <a:lumMod val="50000"/>
                  </a:schemeClr>
                </a:solidFill>
                <a:latin typeface="Cambria" pitchFamily="18" charset="0"/>
              </a:rPr>
              <a:t>2010 – 2013“</a:t>
            </a:r>
            <a:r>
              <a:rPr lang="en-US" sz="1400" dirty="0" smtClean="0">
                <a:solidFill>
                  <a:schemeClr val="accent2">
                    <a:lumMod val="50000"/>
                  </a:schemeClr>
                </a:solidFill>
                <a:latin typeface="Cambria" pitchFamily="18" charset="0"/>
              </a:rPr>
              <a:t> is aligned with objectives and planned activities of the Management Plan of the Historical Core of </a:t>
            </a:r>
            <a:r>
              <a:rPr lang="en-US" sz="1400" dirty="0" err="1" smtClean="0">
                <a:solidFill>
                  <a:schemeClr val="accent2">
                    <a:lumMod val="50000"/>
                  </a:schemeClr>
                </a:solidFill>
                <a:latin typeface="Cambria" pitchFamily="18" charset="0"/>
              </a:rPr>
              <a:t>Cetinje</a:t>
            </a:r>
            <a:r>
              <a:rPr lang="en-US" sz="1400" dirty="0" smtClean="0">
                <a:solidFill>
                  <a:schemeClr val="accent2">
                    <a:lumMod val="50000"/>
                  </a:schemeClr>
                </a:solidFill>
                <a:latin typeface="Cambria" pitchFamily="18" charset="0"/>
              </a:rPr>
              <a:t>. </a:t>
            </a:r>
          </a:p>
          <a:p>
            <a:pPr algn="just">
              <a:buFont typeface="Wingdings" pitchFamily="2" charset="2"/>
              <a:buChar char="§"/>
            </a:pPr>
            <a:endParaRPr lang="en-US" sz="1400" dirty="0" smtClean="0">
              <a:solidFill>
                <a:schemeClr val="accent2">
                  <a:lumMod val="50000"/>
                </a:schemeClr>
              </a:solidFill>
              <a:latin typeface="Cambria" pitchFamily="18" charset="0"/>
            </a:endParaRPr>
          </a:p>
          <a:p>
            <a:pPr algn="just">
              <a:buFont typeface="Wingdings" pitchFamily="2" charset="2"/>
              <a:buChar char="§"/>
            </a:pPr>
            <a:endParaRPr lang="en-US" sz="1400" dirty="0" smtClean="0">
              <a:solidFill>
                <a:schemeClr val="accent2">
                  <a:lumMod val="50000"/>
                </a:schemeClr>
              </a:solidFill>
              <a:latin typeface="Cambria" pitchFamily="18" charset="0"/>
            </a:endParaRPr>
          </a:p>
          <a:p>
            <a:pPr algn="just">
              <a:buFont typeface="Wingdings" pitchFamily="2" charset="2"/>
              <a:buChar char="§"/>
            </a:pPr>
            <a:endParaRPr lang="en-US" sz="1400" dirty="0" smtClean="0">
              <a:solidFill>
                <a:schemeClr val="accent2">
                  <a:lumMod val="50000"/>
                </a:schemeClr>
              </a:solidFill>
              <a:latin typeface="Cambria" pitchFamily="18" charset="0"/>
            </a:endParaRPr>
          </a:p>
          <a:p>
            <a:pPr>
              <a:buFont typeface="Wingdings" pitchFamily="2" charset="2"/>
              <a:buChar char="§"/>
            </a:pPr>
            <a:endParaRPr lang="en-US" sz="1200" dirty="0" smtClean="0">
              <a:solidFill>
                <a:schemeClr val="accent2">
                  <a:lumMod val="50000"/>
                </a:schemeClr>
              </a:solidFill>
              <a:latin typeface="Cambria" pitchFamily="18" charset="0"/>
            </a:endParaRPr>
          </a:p>
          <a:p>
            <a:pPr>
              <a:buFont typeface="Wingdings" pitchFamily="2" charset="2"/>
              <a:buChar char="§"/>
            </a:pPr>
            <a:endParaRPr lang="en-US" sz="1200" dirty="0" smtClean="0">
              <a:solidFill>
                <a:schemeClr val="accent2">
                  <a:lumMod val="50000"/>
                </a:schemeClr>
              </a:solidFill>
              <a:latin typeface="Cambria" pitchFamily="18" charset="0"/>
            </a:endParaRPr>
          </a:p>
          <a:p>
            <a:pPr>
              <a:buFont typeface="Wingdings" pitchFamily="2" charset="2"/>
              <a:buChar char="§"/>
            </a:pPr>
            <a:endParaRPr lang="en-US" sz="1200" dirty="0" smtClean="0">
              <a:solidFill>
                <a:schemeClr val="accent2">
                  <a:lumMod val="50000"/>
                </a:schemeClr>
              </a:solidFill>
              <a:latin typeface="Cambria" pitchFamily="18" charset="0"/>
            </a:endParaRPr>
          </a:p>
          <a:p>
            <a:endParaRPr lang="x-none" sz="1200" dirty="0" smtClean="0"/>
          </a:p>
          <a:p>
            <a:pPr algn="just"/>
            <a:endParaRPr lang="x-none" sz="1200" dirty="0" smtClean="0"/>
          </a:p>
          <a:p>
            <a:pPr algn="just"/>
            <a:endParaRPr lang="x-none" sz="1200" dirty="0" smtClean="0"/>
          </a:p>
          <a:p>
            <a:pPr algn="just"/>
            <a:endParaRPr lang="x-none" sz="1200" dirty="0" smtClean="0"/>
          </a:p>
          <a:p>
            <a:pPr algn="just"/>
            <a:endParaRPr lang="x-none" sz="1200" dirty="0" smtClean="0"/>
          </a:p>
          <a:p>
            <a:pPr algn="just"/>
            <a:endParaRPr lang="en-US" sz="1600" dirty="0" smtClean="0"/>
          </a:p>
          <a:p>
            <a:pPr algn="just"/>
            <a:endParaRPr lang="en-US" sz="1600" dirty="0" smtClean="0"/>
          </a:p>
          <a:p>
            <a:pPr algn="just"/>
            <a:endParaRPr lang="en-US" sz="1600" dirty="0" smtClean="0"/>
          </a:p>
          <a:p>
            <a:pPr algn="just"/>
            <a:endParaRPr lang="x-none" sz="1600" b="1" u="sng" dirty="0" smtClean="0"/>
          </a:p>
          <a:p>
            <a:pPr algn="just"/>
            <a:endParaRPr lang="en-US" sz="1600" dirty="0" smtClean="0"/>
          </a:p>
          <a:p>
            <a:pPr algn="just"/>
            <a:endParaRPr lang="x-none" b="1" u="sng" dirty="0" smtClean="0"/>
          </a:p>
          <a:p>
            <a:pPr algn="just"/>
            <a:endParaRPr lang="x-none" b="1" u="sng" dirty="0" smtClean="0"/>
          </a:p>
          <a:p>
            <a:pPr algn="just"/>
            <a:endParaRPr lang="en-US" dirty="0" smtClean="0"/>
          </a:p>
          <a:p>
            <a:pPr algn="just"/>
            <a:endParaRPr lang="x-none" dirty="0" smtClean="0">
              <a:solidFill>
                <a:schemeClr val="accent2">
                  <a:lumMod val="50000"/>
                </a:schemeClr>
              </a:solidFill>
              <a:latin typeface="Cambria" pitchFamily="18" charset="0"/>
            </a:endParaRPr>
          </a:p>
          <a:p>
            <a:pPr algn="just"/>
            <a:r>
              <a:rPr lang="x-none" dirty="0" smtClean="0">
                <a:solidFill>
                  <a:schemeClr val="accent2">
                    <a:lumMod val="50000"/>
                  </a:schemeClr>
                </a:solidFill>
                <a:latin typeface="Cambria" pitchFamily="18" charset="0"/>
              </a:rPr>
              <a:t> </a:t>
            </a:r>
          </a:p>
          <a:p>
            <a:pPr algn="just"/>
            <a:endParaRPr lang="x-none" dirty="0" smtClean="0">
              <a:solidFill>
                <a:schemeClr val="accent2">
                  <a:lumMod val="50000"/>
                </a:schemeClr>
              </a:solidFill>
              <a:latin typeface="Cambria" pitchFamily="18" charset="0"/>
            </a:endParaRPr>
          </a:p>
          <a:p>
            <a:pPr algn="just"/>
            <a:endParaRPr lang="en-US"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1038228"/>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endParaRPr lang="pl-PL"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285720" y="702468"/>
            <a:ext cx="8607330" cy="12426479"/>
          </a:xfrm>
          <a:prstGeom prst="rect">
            <a:avLst/>
          </a:prstGeom>
        </p:spPr>
        <p:txBody>
          <a:bodyPr wrap="square">
            <a:spAutoFit/>
          </a:bodyPr>
          <a:lstStyle/>
          <a:p>
            <a:pPr algn="ctr"/>
            <a:r>
              <a:rPr lang="en-US" sz="2800" b="1" dirty="0" smtClean="0">
                <a:solidFill>
                  <a:srgbClr val="C00000"/>
                </a:solidFill>
                <a:latin typeface="Cambria" pitchFamily="18" charset="0"/>
              </a:rPr>
              <a:t>International cooperation</a:t>
            </a:r>
            <a:endParaRPr lang="x-none" sz="2800" b="1" dirty="0" smtClean="0">
              <a:solidFill>
                <a:srgbClr val="C00000"/>
              </a:solidFill>
              <a:latin typeface="Cambria" pitchFamily="18" charset="0"/>
            </a:endParaRPr>
          </a:p>
          <a:p>
            <a:endParaRPr lang="x-none" sz="1700" b="1" dirty="0" smtClean="0">
              <a:solidFill>
                <a:schemeClr val="accent2">
                  <a:lumMod val="50000"/>
                </a:schemeClr>
              </a:solidFill>
              <a:latin typeface="Cambria" pitchFamily="18" charset="0"/>
            </a:endParaRPr>
          </a:p>
          <a:p>
            <a:pPr>
              <a:lnSpc>
                <a:spcPct val="150000"/>
              </a:lnSpc>
              <a:buFont typeface="Arial" pitchFamily="34" charset="0"/>
              <a:buChar char="•"/>
            </a:pPr>
            <a:r>
              <a:rPr lang="en-US" sz="1700" dirty="0" smtClean="0">
                <a:solidFill>
                  <a:schemeClr val="accent2">
                    <a:lumMod val="50000"/>
                  </a:schemeClr>
                </a:solidFill>
                <a:latin typeface="Cambria" pitchFamily="18" charset="0"/>
              </a:rPr>
              <a:t>Cooperation with the European Union, UNESCO, Council of Europe</a:t>
            </a:r>
            <a:r>
              <a:rPr lang="x-none" sz="1700" smtClean="0">
                <a:solidFill>
                  <a:schemeClr val="accent2">
                    <a:lumMod val="50000"/>
                  </a:schemeClr>
                </a:solidFill>
                <a:latin typeface="Cambria" pitchFamily="18" charset="0"/>
              </a:rPr>
              <a:t>;</a:t>
            </a:r>
          </a:p>
          <a:p>
            <a:pPr lvl="0">
              <a:lnSpc>
                <a:spcPct val="150000"/>
              </a:lnSpc>
              <a:buFont typeface="Arial" pitchFamily="34" charset="0"/>
              <a:buChar char="•"/>
            </a:pPr>
            <a:r>
              <a:rPr lang="en-US" sz="1700" dirty="0" smtClean="0">
                <a:solidFill>
                  <a:schemeClr val="accent2">
                    <a:lumMod val="50000"/>
                  </a:schemeClr>
                </a:solidFill>
                <a:latin typeface="Cambria" pitchFamily="18" charset="0"/>
              </a:rPr>
              <a:t>Development and enhancement of bilateral and multilateral cooperation;</a:t>
            </a:r>
            <a:endParaRPr lang="x-none" sz="1700" smtClean="0">
              <a:solidFill>
                <a:schemeClr val="accent2">
                  <a:lumMod val="50000"/>
                </a:schemeClr>
              </a:solidFill>
              <a:latin typeface="Cambria" pitchFamily="18" charset="0"/>
            </a:endParaRPr>
          </a:p>
          <a:p>
            <a:pPr lvl="0">
              <a:lnSpc>
                <a:spcPct val="150000"/>
              </a:lnSpc>
              <a:buFont typeface="Arial" pitchFamily="34" charset="0"/>
              <a:buChar char="•"/>
            </a:pPr>
            <a:r>
              <a:rPr lang="en-US" sz="1700" dirty="0" smtClean="0">
                <a:solidFill>
                  <a:schemeClr val="accent2">
                    <a:lumMod val="50000"/>
                  </a:schemeClr>
                </a:solidFill>
                <a:latin typeface="Cambria" pitchFamily="18" charset="0"/>
              </a:rPr>
              <a:t>Determination of concrete </a:t>
            </a:r>
            <a:r>
              <a:rPr lang="en-US" sz="1700" dirty="0" err="1" smtClean="0">
                <a:solidFill>
                  <a:schemeClr val="accent2">
                    <a:lumMod val="50000"/>
                  </a:schemeClr>
                </a:solidFill>
                <a:latin typeface="Cambria" pitchFamily="18" charset="0"/>
              </a:rPr>
              <a:t>programmes</a:t>
            </a:r>
            <a:r>
              <a:rPr lang="en-US" sz="1700" dirty="0" smtClean="0">
                <a:solidFill>
                  <a:schemeClr val="accent2">
                    <a:lumMod val="50000"/>
                  </a:schemeClr>
                </a:solidFill>
                <a:latin typeface="Cambria" pitchFamily="18" charset="0"/>
              </a:rPr>
              <a:t> of long-term cooperation with countries bilateral agreements  have been signed with;</a:t>
            </a:r>
            <a:endParaRPr lang="x-none" sz="1700" smtClean="0">
              <a:solidFill>
                <a:schemeClr val="accent2">
                  <a:lumMod val="50000"/>
                </a:schemeClr>
              </a:solidFill>
              <a:latin typeface="Cambria" pitchFamily="18" charset="0"/>
            </a:endParaRPr>
          </a:p>
          <a:p>
            <a:pPr>
              <a:lnSpc>
                <a:spcPct val="150000"/>
              </a:lnSpc>
              <a:buFont typeface="Arial" pitchFamily="34" charset="0"/>
              <a:buChar char="•"/>
            </a:pPr>
            <a:r>
              <a:rPr lang="sr-Latn-CS" sz="1700" dirty="0" smtClean="0">
                <a:solidFill>
                  <a:schemeClr val="accent2">
                    <a:lumMod val="50000"/>
                  </a:schemeClr>
                </a:solidFill>
                <a:latin typeface="Cambria" pitchFamily="18" charset="0"/>
              </a:rPr>
              <a:t>P</a:t>
            </a:r>
            <a:r>
              <a:rPr lang="en-US" sz="1700" dirty="0" err="1" smtClean="0">
                <a:solidFill>
                  <a:schemeClr val="accent2">
                    <a:lumMod val="50000"/>
                  </a:schemeClr>
                </a:solidFill>
                <a:latin typeface="Cambria" pitchFamily="18" charset="0"/>
              </a:rPr>
              <a:t>resentation</a:t>
            </a:r>
            <a:r>
              <a:rPr lang="en-US" sz="1700" dirty="0" smtClean="0">
                <a:solidFill>
                  <a:schemeClr val="accent2">
                    <a:lumMod val="50000"/>
                  </a:schemeClr>
                </a:solidFill>
                <a:latin typeface="Cambria" pitchFamily="18" charset="0"/>
              </a:rPr>
              <a:t> of Montenegrin culture in relevant international events</a:t>
            </a:r>
            <a:r>
              <a:rPr lang="sr-Latn-CS" sz="1700" dirty="0" smtClean="0">
                <a:solidFill>
                  <a:schemeClr val="accent2">
                    <a:lumMod val="50000"/>
                  </a:schemeClr>
                </a:solidFill>
                <a:latin typeface="Cambria" pitchFamily="18" charset="0"/>
              </a:rPr>
              <a:t>;</a:t>
            </a:r>
            <a:endParaRPr lang="en-US" sz="1700" dirty="0" smtClean="0">
              <a:solidFill>
                <a:schemeClr val="accent2">
                  <a:lumMod val="50000"/>
                </a:schemeClr>
              </a:solidFill>
              <a:latin typeface="Cambria" pitchFamily="18" charset="0"/>
            </a:endParaRPr>
          </a:p>
          <a:p>
            <a:pPr lvl="0">
              <a:lnSpc>
                <a:spcPct val="150000"/>
              </a:lnSpc>
              <a:buFont typeface="Arial" pitchFamily="34" charset="0"/>
              <a:buChar char="•"/>
            </a:pPr>
            <a:r>
              <a:rPr lang="en-US" sz="1700" dirty="0" smtClean="0">
                <a:solidFill>
                  <a:schemeClr val="accent2">
                    <a:lumMod val="50000"/>
                  </a:schemeClr>
                </a:solidFill>
                <a:latin typeface="Cambria" pitchFamily="18" charset="0"/>
              </a:rPr>
              <a:t>Encouragement of participation of Montenegrin artists and cultural professionals in  international projects</a:t>
            </a:r>
            <a:r>
              <a:rPr lang="x-none" sz="1700" smtClean="0">
                <a:solidFill>
                  <a:schemeClr val="accent2">
                    <a:lumMod val="50000"/>
                  </a:schemeClr>
                </a:solidFill>
                <a:latin typeface="Cambria" pitchFamily="18" charset="0"/>
              </a:rPr>
              <a:t>;</a:t>
            </a:r>
          </a:p>
          <a:p>
            <a:pPr lvl="0">
              <a:lnSpc>
                <a:spcPct val="150000"/>
              </a:lnSpc>
              <a:buFont typeface="Arial" pitchFamily="34" charset="0"/>
              <a:buChar char="•"/>
            </a:pPr>
            <a:r>
              <a:rPr lang="sr-Latn-CS" sz="1700" dirty="0" smtClean="0">
                <a:solidFill>
                  <a:schemeClr val="accent2">
                    <a:lumMod val="50000"/>
                  </a:schemeClr>
                </a:solidFill>
                <a:latin typeface="Cambria" pitchFamily="18" charset="0"/>
              </a:rPr>
              <a:t>Regional </a:t>
            </a:r>
            <a:r>
              <a:rPr lang="en-US" sz="1700" dirty="0" smtClean="0">
                <a:solidFill>
                  <a:schemeClr val="accent2">
                    <a:lumMod val="50000"/>
                  </a:schemeClr>
                </a:solidFill>
                <a:latin typeface="Cambria" pitchFamily="18" charset="0"/>
              </a:rPr>
              <a:t>cultural cooperation</a:t>
            </a:r>
            <a:r>
              <a:rPr lang="sr-Latn-CS" sz="1700" dirty="0" smtClean="0">
                <a:solidFill>
                  <a:schemeClr val="accent2">
                    <a:lumMod val="50000"/>
                  </a:schemeClr>
                </a:solidFill>
                <a:latin typeface="Cambria" pitchFamily="18" charset="0"/>
              </a:rPr>
              <a:t>(</a:t>
            </a:r>
            <a:r>
              <a:rPr lang="en-US" sz="1700" dirty="0" smtClean="0">
                <a:solidFill>
                  <a:schemeClr val="accent2">
                    <a:lumMod val="50000"/>
                  </a:schemeClr>
                </a:solidFill>
                <a:latin typeface="Cambria" pitchFamily="18" charset="0"/>
              </a:rPr>
              <a:t>Council of Ministers of Culture of South East Europe</a:t>
            </a:r>
            <a:r>
              <a:rPr lang="sr-Latn-CS" sz="1700" dirty="0" smtClean="0">
                <a:solidFill>
                  <a:schemeClr val="accent2">
                    <a:lumMod val="50000"/>
                  </a:schemeClr>
                </a:solidFill>
                <a:latin typeface="Cambria" pitchFamily="18" charset="0"/>
              </a:rPr>
              <a:t>);</a:t>
            </a:r>
            <a:endParaRPr lang="en-US" sz="1700" dirty="0" smtClean="0">
              <a:solidFill>
                <a:schemeClr val="accent2">
                  <a:lumMod val="50000"/>
                </a:schemeClr>
              </a:solidFill>
              <a:latin typeface="Cambria" pitchFamily="18" charset="0"/>
            </a:endParaRPr>
          </a:p>
          <a:p>
            <a:pPr lvl="0">
              <a:lnSpc>
                <a:spcPct val="150000"/>
              </a:lnSpc>
              <a:buFont typeface="Arial" pitchFamily="34" charset="0"/>
              <a:buChar char="•"/>
            </a:pPr>
            <a:r>
              <a:rPr lang="en-US" sz="1700" dirty="0" smtClean="0">
                <a:solidFill>
                  <a:schemeClr val="accent2">
                    <a:lumMod val="50000"/>
                  </a:schemeClr>
                </a:solidFill>
                <a:latin typeface="Cambria" pitchFamily="18" charset="0"/>
              </a:rPr>
              <a:t>Participation in the activities of international organizations </a:t>
            </a:r>
            <a:r>
              <a:rPr lang="sr-Latn-CS" sz="1700" dirty="0" smtClean="0">
                <a:solidFill>
                  <a:schemeClr val="accent2">
                    <a:lumMod val="50000"/>
                  </a:schemeClr>
                </a:solidFill>
                <a:latin typeface="Cambria" pitchFamily="18" charset="0"/>
              </a:rPr>
              <a:t>(</a:t>
            </a:r>
            <a:r>
              <a:rPr lang="en-US" sz="1700" dirty="0" smtClean="0">
                <a:solidFill>
                  <a:schemeClr val="accent2">
                    <a:lumMod val="50000"/>
                  </a:schemeClr>
                </a:solidFill>
                <a:latin typeface="Cambria" pitchFamily="18" charset="0"/>
              </a:rPr>
              <a:t>Biennial of Young Artists from Europe and  Mediterranean, Forum of Slavic Cultures, Anna </a:t>
            </a:r>
            <a:r>
              <a:rPr lang="en-US" sz="1700" dirty="0" err="1" smtClean="0">
                <a:solidFill>
                  <a:schemeClr val="accent2">
                    <a:lumMod val="50000"/>
                  </a:schemeClr>
                </a:solidFill>
                <a:latin typeface="Cambria" pitchFamily="18" charset="0"/>
              </a:rPr>
              <a:t>Lindh</a:t>
            </a:r>
            <a:r>
              <a:rPr lang="en-US" sz="1700" dirty="0" smtClean="0">
                <a:solidFill>
                  <a:schemeClr val="accent2">
                    <a:lumMod val="50000"/>
                  </a:schemeClr>
                </a:solidFill>
                <a:latin typeface="Cambria" pitchFamily="18" charset="0"/>
              </a:rPr>
              <a:t> Foundation</a:t>
            </a:r>
            <a:r>
              <a:rPr lang="sr-Latn-CS" sz="1700" dirty="0" smtClean="0">
                <a:solidFill>
                  <a:schemeClr val="accent2">
                    <a:lumMod val="50000"/>
                  </a:schemeClr>
                </a:solidFill>
                <a:latin typeface="Cambria" pitchFamily="18" charset="0"/>
              </a:rPr>
              <a:t>);</a:t>
            </a:r>
          </a:p>
          <a:p>
            <a:pPr lvl="0">
              <a:lnSpc>
                <a:spcPct val="150000"/>
              </a:lnSpc>
              <a:buFont typeface="Arial" pitchFamily="34" charset="0"/>
              <a:buChar char="•"/>
            </a:pPr>
            <a:r>
              <a:rPr lang="en-US" sz="1700" dirty="0" smtClean="0">
                <a:solidFill>
                  <a:schemeClr val="accent2">
                    <a:lumMod val="50000"/>
                  </a:schemeClr>
                </a:solidFill>
                <a:latin typeface="Cambria" pitchFamily="18" charset="0"/>
              </a:rPr>
              <a:t>Culture </a:t>
            </a:r>
            <a:r>
              <a:rPr lang="en-US" sz="1700" dirty="0" err="1" smtClean="0">
                <a:solidFill>
                  <a:schemeClr val="accent2">
                    <a:lumMod val="50000"/>
                  </a:schemeClr>
                </a:solidFill>
                <a:latin typeface="Cambria" pitchFamily="18" charset="0"/>
              </a:rPr>
              <a:t>programme</a:t>
            </a:r>
            <a:r>
              <a:rPr lang="en-US" sz="1700" dirty="0" smtClean="0">
                <a:solidFill>
                  <a:schemeClr val="accent2">
                    <a:lumMod val="50000"/>
                  </a:schemeClr>
                </a:solidFill>
                <a:latin typeface="Cambria" pitchFamily="18" charset="0"/>
              </a:rPr>
              <a:t>, Europe for Citizens</a:t>
            </a:r>
            <a:r>
              <a:rPr lang="sr-Latn-CS" sz="1700" dirty="0" smtClean="0">
                <a:solidFill>
                  <a:schemeClr val="accent2">
                    <a:lumMod val="50000"/>
                  </a:schemeClr>
                </a:solidFill>
                <a:latin typeface="Cambria" pitchFamily="18" charset="0"/>
              </a:rPr>
              <a:t>, </a:t>
            </a:r>
            <a:r>
              <a:rPr lang="en-US" sz="1700" dirty="0" smtClean="0">
                <a:solidFill>
                  <a:schemeClr val="accent2">
                    <a:lumMod val="50000"/>
                  </a:schemeClr>
                </a:solidFill>
                <a:latin typeface="Cambria" pitchFamily="18" charset="0"/>
              </a:rPr>
              <a:t>Instrument for Pre accession Assistance </a:t>
            </a:r>
            <a:r>
              <a:rPr lang="sr-Latn-CS" sz="1700" dirty="0" smtClean="0">
                <a:solidFill>
                  <a:schemeClr val="accent2">
                    <a:lumMod val="50000"/>
                  </a:schemeClr>
                </a:solidFill>
                <a:latin typeface="Cambria" pitchFamily="18" charset="0"/>
              </a:rPr>
              <a:t>(IPA).</a:t>
            </a:r>
            <a:endParaRPr lang="en-US" sz="1700" dirty="0" smtClean="0">
              <a:solidFill>
                <a:schemeClr val="accent2">
                  <a:lumMod val="50000"/>
                </a:schemeClr>
              </a:solidFill>
              <a:latin typeface="Cambria" pitchFamily="18" charset="0"/>
            </a:endParaRPr>
          </a:p>
          <a:p>
            <a:pPr lvl="0">
              <a:lnSpc>
                <a:spcPct val="150000"/>
              </a:lnSpc>
            </a:pPr>
            <a:endParaRPr lang="en-US" sz="1700" dirty="0" smtClean="0">
              <a:solidFill>
                <a:schemeClr val="accent2">
                  <a:lumMod val="50000"/>
                </a:schemeClr>
              </a:solidFill>
            </a:endParaRPr>
          </a:p>
          <a:p>
            <a:pPr lvl="0">
              <a:lnSpc>
                <a:spcPct val="150000"/>
              </a:lnSpc>
            </a:pPr>
            <a:endParaRPr lang="en-US" sz="1700" dirty="0" smtClean="0"/>
          </a:p>
          <a:p>
            <a:pPr>
              <a:lnSpc>
                <a:spcPct val="150000"/>
              </a:lnSpc>
            </a:pPr>
            <a:endParaRPr lang="en-US" sz="1700" dirty="0" smtClean="0"/>
          </a:p>
          <a:p>
            <a:pPr>
              <a:lnSpc>
                <a:spcPct val="150000"/>
              </a:lnSpc>
            </a:pPr>
            <a:endParaRPr lang="it-IT" sz="1700" b="1" u="sng" dirty="0" smtClean="0"/>
          </a:p>
          <a:p>
            <a:endParaRPr lang="it-IT" sz="1700" b="1" u="sng" dirty="0" smtClean="0"/>
          </a:p>
          <a:p>
            <a:endParaRPr lang="en-US" sz="1700" dirty="0" smtClean="0"/>
          </a:p>
          <a:p>
            <a:pPr>
              <a:buFont typeface="Wingdings" pitchFamily="2" charset="2"/>
              <a:buChar char="§"/>
            </a:pPr>
            <a:endParaRPr lang="en-US" sz="1700" dirty="0" smtClean="0">
              <a:solidFill>
                <a:schemeClr val="accent2">
                  <a:lumMod val="50000"/>
                </a:schemeClr>
              </a:solidFill>
              <a:latin typeface="Cambria" pitchFamily="18" charset="0"/>
            </a:endParaRPr>
          </a:p>
          <a:p>
            <a:pPr>
              <a:buFont typeface="Wingdings" pitchFamily="2" charset="2"/>
              <a:buChar char="§"/>
            </a:pPr>
            <a:endParaRPr lang="en-US" sz="1700" dirty="0" smtClean="0">
              <a:solidFill>
                <a:schemeClr val="accent2">
                  <a:lumMod val="50000"/>
                </a:schemeClr>
              </a:solidFill>
              <a:latin typeface="Cambria" pitchFamily="18" charset="0"/>
            </a:endParaRPr>
          </a:p>
          <a:p>
            <a:pPr>
              <a:buFont typeface="Wingdings" pitchFamily="2" charset="2"/>
              <a:buChar char="§"/>
            </a:pPr>
            <a:endParaRPr lang="en-US" sz="1700" dirty="0" smtClean="0">
              <a:solidFill>
                <a:schemeClr val="accent2">
                  <a:lumMod val="50000"/>
                </a:schemeClr>
              </a:solidFill>
              <a:latin typeface="Cambria" pitchFamily="18" charset="0"/>
            </a:endParaRPr>
          </a:p>
          <a:p>
            <a:endParaRPr lang="x-none" sz="1700" dirty="0" smtClean="0"/>
          </a:p>
          <a:p>
            <a:endParaRPr lang="x-none" sz="1700" dirty="0" smtClean="0"/>
          </a:p>
          <a:p>
            <a:endParaRPr lang="x-none" sz="1700" dirty="0" smtClean="0"/>
          </a:p>
          <a:p>
            <a:endParaRPr lang="x-none" sz="1700" dirty="0" smtClean="0"/>
          </a:p>
          <a:p>
            <a:endParaRPr lang="x-none" sz="1700" dirty="0" smtClean="0"/>
          </a:p>
          <a:p>
            <a:endParaRPr lang="en-US" sz="1700" dirty="0" smtClean="0"/>
          </a:p>
          <a:p>
            <a:endParaRPr lang="en-US" sz="1700" dirty="0" smtClean="0"/>
          </a:p>
          <a:p>
            <a:endParaRPr lang="en-US" sz="1700" dirty="0" smtClean="0"/>
          </a:p>
          <a:p>
            <a:endParaRPr lang="x-none" sz="1700" b="1" u="sng" dirty="0" smtClean="0"/>
          </a:p>
          <a:p>
            <a:endParaRPr lang="en-US" sz="1700" dirty="0" smtClean="0"/>
          </a:p>
          <a:p>
            <a:endParaRPr lang="x-none" sz="1700" b="1" u="sng" dirty="0" smtClean="0"/>
          </a:p>
          <a:p>
            <a:endParaRPr lang="x-none" sz="1700" b="1" u="sng" dirty="0" smtClean="0"/>
          </a:p>
          <a:p>
            <a:endParaRPr lang="en-US" sz="1700" dirty="0" smtClean="0"/>
          </a:p>
          <a:p>
            <a:endParaRPr lang="x-none" sz="1700" dirty="0" smtClean="0">
              <a:solidFill>
                <a:schemeClr val="accent2">
                  <a:lumMod val="50000"/>
                </a:schemeClr>
              </a:solidFill>
              <a:latin typeface="Cambria" pitchFamily="18" charset="0"/>
            </a:endParaRPr>
          </a:p>
          <a:p>
            <a:r>
              <a:rPr lang="x-none" sz="1700" dirty="0" smtClean="0">
                <a:solidFill>
                  <a:schemeClr val="accent2">
                    <a:lumMod val="50000"/>
                  </a:schemeClr>
                </a:solidFill>
                <a:latin typeface="Cambria" pitchFamily="18" charset="0"/>
              </a:rPr>
              <a:t> </a:t>
            </a:r>
          </a:p>
          <a:p>
            <a:endParaRPr lang="x-none" sz="1700" dirty="0" smtClean="0">
              <a:solidFill>
                <a:schemeClr val="accent2">
                  <a:lumMod val="50000"/>
                </a:schemeClr>
              </a:solidFill>
              <a:latin typeface="Cambria" pitchFamily="18" charset="0"/>
            </a:endParaRPr>
          </a:p>
          <a:p>
            <a:endParaRPr lang="en-US" sz="1700"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2800" b="1" dirty="0" smtClean="0">
                <a:solidFill>
                  <a:srgbClr val="C00000"/>
                </a:solidFill>
                <a:latin typeface="Cambria" pitchFamily="18" charset="0"/>
                <a:cs typeface="+mn-cs"/>
              </a:rPr>
              <a:t>Strategic challenges</a:t>
            </a:r>
            <a:endParaRPr lang="pl-PL" sz="2800" b="1" dirty="0" smtClean="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357158" y="1214422"/>
            <a:ext cx="8382000" cy="7048083"/>
          </a:xfrm>
          <a:prstGeom prst="rect">
            <a:avLst/>
          </a:prstGeom>
        </p:spPr>
        <p:txBody>
          <a:bodyPr wrap="square">
            <a:spAutoFit/>
          </a:bodyPr>
          <a:lstStyle/>
          <a:p>
            <a:pPr algn="just"/>
            <a:r>
              <a:rPr lang="en-US" sz="1600" b="1" dirty="0" smtClean="0">
                <a:solidFill>
                  <a:schemeClr val="accent2">
                    <a:lumMod val="50000"/>
                  </a:schemeClr>
                </a:solidFill>
                <a:latin typeface="Cambria" pitchFamily="18" charset="0"/>
              </a:rPr>
              <a:t>National </a:t>
            </a:r>
            <a:r>
              <a:rPr lang="en-US" sz="1600" b="1" dirty="0" err="1" smtClean="0">
                <a:solidFill>
                  <a:schemeClr val="accent2">
                    <a:lumMod val="50000"/>
                  </a:schemeClr>
                </a:solidFill>
                <a:latin typeface="Cambria" pitchFamily="18" charset="0"/>
              </a:rPr>
              <a:t>Programme</a:t>
            </a:r>
            <a:r>
              <a:rPr lang="en-US" sz="1600" b="1" dirty="0" smtClean="0">
                <a:solidFill>
                  <a:schemeClr val="accent2">
                    <a:lumMod val="50000"/>
                  </a:schemeClr>
                </a:solidFill>
                <a:latin typeface="Cambria" pitchFamily="18" charset="0"/>
              </a:rPr>
              <a:t> of the Development of Culture </a:t>
            </a:r>
            <a:r>
              <a:rPr lang="x-none" sz="1600" b="1" smtClean="0">
                <a:solidFill>
                  <a:schemeClr val="accent2">
                    <a:lumMod val="50000"/>
                  </a:schemeClr>
                </a:solidFill>
                <a:latin typeface="Cambria" pitchFamily="18" charset="0"/>
              </a:rPr>
              <a:t>2011 </a:t>
            </a:r>
            <a:r>
              <a:rPr lang="x-none" sz="1600" b="1" dirty="0" smtClean="0">
                <a:solidFill>
                  <a:schemeClr val="accent2">
                    <a:lumMod val="50000"/>
                  </a:schemeClr>
                </a:solidFill>
                <a:latin typeface="Cambria" pitchFamily="18" charset="0"/>
              </a:rPr>
              <a:t>– </a:t>
            </a:r>
            <a:r>
              <a:rPr lang="x-none" sz="1600" b="1" smtClean="0">
                <a:solidFill>
                  <a:schemeClr val="accent2">
                    <a:lumMod val="50000"/>
                  </a:schemeClr>
                </a:solidFill>
                <a:latin typeface="Cambria" pitchFamily="18" charset="0"/>
              </a:rPr>
              <a:t>2015 </a:t>
            </a:r>
            <a:r>
              <a:rPr lang="en-US" sz="1600" b="1" dirty="0" smtClean="0">
                <a:solidFill>
                  <a:schemeClr val="accent2">
                    <a:lumMod val="50000"/>
                  </a:schemeClr>
                </a:solidFill>
                <a:latin typeface="Cambria" pitchFamily="18" charset="0"/>
              </a:rPr>
              <a:t>determines  strategic challenges for all cultural activities.</a:t>
            </a:r>
          </a:p>
          <a:p>
            <a:pPr algn="just"/>
            <a:r>
              <a:rPr lang="en-US" sz="1600" b="1" dirty="0" smtClean="0">
                <a:solidFill>
                  <a:schemeClr val="accent2">
                    <a:lumMod val="50000"/>
                  </a:schemeClr>
                </a:solidFill>
                <a:latin typeface="Cambria" pitchFamily="18" charset="0"/>
              </a:rPr>
              <a:t>Strategic challenges include:</a:t>
            </a:r>
            <a:endParaRPr lang="x-none" sz="1600" dirty="0" smtClean="0">
              <a:solidFill>
                <a:schemeClr val="accent2">
                  <a:lumMod val="50000"/>
                </a:schemeClr>
              </a:solidFill>
              <a:latin typeface="Cambria" pitchFamily="18" charset="0"/>
            </a:endParaRPr>
          </a:p>
          <a:p>
            <a:pPr lvl="0" algn="just">
              <a:buFont typeface="Wingdings" pitchFamily="2" charset="2"/>
              <a:buChar char="§"/>
            </a:pPr>
            <a:r>
              <a:rPr lang="en-US" sz="1600" dirty="0" smtClean="0">
                <a:solidFill>
                  <a:schemeClr val="accent2">
                    <a:lumMod val="50000"/>
                  </a:schemeClr>
                </a:solidFill>
                <a:latin typeface="Cambria" pitchFamily="18" charset="0"/>
              </a:rPr>
              <a:t>enhancement of legal framework</a:t>
            </a:r>
            <a:r>
              <a:rPr lang="sr-Latn-CS" sz="1600" dirty="0" smtClean="0">
                <a:solidFill>
                  <a:schemeClr val="accent2">
                    <a:lumMod val="50000"/>
                  </a:schemeClr>
                </a:solidFill>
                <a:latin typeface="Cambria" pitchFamily="18" charset="0"/>
              </a:rPr>
              <a:t>,</a:t>
            </a:r>
            <a:endParaRPr lang="en-US" sz="1600" dirty="0" smtClean="0">
              <a:solidFill>
                <a:schemeClr val="accent2">
                  <a:lumMod val="50000"/>
                </a:schemeClr>
              </a:solidFill>
              <a:latin typeface="Cambria" pitchFamily="18" charset="0"/>
            </a:endParaRPr>
          </a:p>
          <a:p>
            <a:pPr lvl="0" algn="just">
              <a:buFont typeface="Wingdings" pitchFamily="2" charset="2"/>
              <a:buChar char="§"/>
            </a:pPr>
            <a:r>
              <a:rPr lang="en-US" sz="1600" dirty="0" smtClean="0">
                <a:solidFill>
                  <a:schemeClr val="accent2">
                    <a:lumMod val="50000"/>
                  </a:schemeClr>
                </a:solidFill>
                <a:latin typeface="Cambria" pitchFamily="18" charset="0"/>
              </a:rPr>
              <a:t>enhancement of institutional framework and reorganization of cultural institutions, </a:t>
            </a:r>
          </a:p>
          <a:p>
            <a:pPr lvl="0" algn="just">
              <a:buFont typeface="Wingdings" pitchFamily="2" charset="2"/>
              <a:buChar char="§"/>
            </a:pPr>
            <a:r>
              <a:rPr lang="en-US" sz="1600" dirty="0" smtClean="0">
                <a:solidFill>
                  <a:schemeClr val="accent2">
                    <a:lumMod val="50000"/>
                  </a:schemeClr>
                </a:solidFill>
                <a:latin typeface="Cambria" pitchFamily="18" charset="0"/>
              </a:rPr>
              <a:t>enhancement of the model of support and encouragement of the development of culture,</a:t>
            </a:r>
          </a:p>
          <a:p>
            <a:pPr lvl="0" algn="just">
              <a:buFont typeface="Wingdings" pitchFamily="2" charset="2"/>
              <a:buChar char="§"/>
            </a:pPr>
            <a:r>
              <a:rPr lang="en-US" sz="1600" dirty="0" smtClean="0">
                <a:solidFill>
                  <a:schemeClr val="accent2">
                    <a:lumMod val="50000"/>
                  </a:schemeClr>
                </a:solidFill>
                <a:latin typeface="Cambria" pitchFamily="18" charset="0"/>
              </a:rPr>
              <a:t>enhancement of competence of the sector,</a:t>
            </a:r>
          </a:p>
          <a:p>
            <a:pPr lvl="0" algn="just">
              <a:buFont typeface="Wingdings" pitchFamily="2" charset="2"/>
              <a:buChar char="§"/>
            </a:pPr>
            <a:r>
              <a:rPr lang="en-US" sz="1600" dirty="0" smtClean="0">
                <a:solidFill>
                  <a:schemeClr val="accent2">
                    <a:lumMod val="50000"/>
                  </a:schemeClr>
                </a:solidFill>
                <a:latin typeface="Cambria" pitchFamily="18" charset="0"/>
              </a:rPr>
              <a:t>protection of interest and status of artists and cultural professionals, </a:t>
            </a:r>
          </a:p>
          <a:p>
            <a:pPr algn="just">
              <a:buFont typeface="Wingdings" pitchFamily="2" charset="2"/>
              <a:buChar char="§"/>
            </a:pPr>
            <a:r>
              <a:rPr lang="en-US" sz="1600" dirty="0" smtClean="0">
                <a:solidFill>
                  <a:schemeClr val="accent2">
                    <a:lumMod val="50000"/>
                  </a:schemeClr>
                </a:solidFill>
                <a:latin typeface="Cambria" pitchFamily="18" charset="0"/>
              </a:rPr>
              <a:t>lack of stable sources of funding for the protection and improvement of the state of cultural </a:t>
            </a:r>
          </a:p>
          <a:p>
            <a:pPr algn="just"/>
            <a:r>
              <a:rPr lang="en-US" sz="1600" dirty="0" smtClean="0">
                <a:solidFill>
                  <a:schemeClr val="accent2">
                    <a:lumMod val="50000"/>
                  </a:schemeClr>
                </a:solidFill>
                <a:latin typeface="Cambria" pitchFamily="18" charset="0"/>
              </a:rPr>
              <a:t>  heritage,</a:t>
            </a:r>
          </a:p>
          <a:p>
            <a:pPr lvl="0" algn="just">
              <a:buFont typeface="Wingdings" pitchFamily="2" charset="2"/>
              <a:buChar char="§"/>
            </a:pPr>
            <a:r>
              <a:rPr lang="en-US" sz="1600" dirty="0" smtClean="0">
                <a:solidFill>
                  <a:schemeClr val="accent2">
                    <a:lumMod val="50000"/>
                  </a:schemeClr>
                </a:solidFill>
                <a:latin typeface="Cambria" pitchFamily="18" charset="0"/>
              </a:rPr>
              <a:t>insufficiently developed awareness of the value of cultural heritage for the society.</a:t>
            </a:r>
            <a:r>
              <a:rPr lang="pl-PL" sz="1600" dirty="0" smtClean="0">
                <a:solidFill>
                  <a:schemeClr val="accent2">
                    <a:lumMod val="50000"/>
                  </a:schemeClr>
                </a:solidFill>
                <a:latin typeface="Cambria" pitchFamily="18" charset="0"/>
              </a:rPr>
              <a:t> </a:t>
            </a:r>
            <a:endParaRPr lang="en-US" sz="1600" dirty="0" smtClean="0">
              <a:solidFill>
                <a:schemeClr val="accent2">
                  <a:lumMod val="50000"/>
                </a:schemeClr>
              </a:solidFill>
              <a:latin typeface="Cambria" pitchFamily="18" charset="0"/>
            </a:endParaRPr>
          </a:p>
          <a:p>
            <a:pPr algn="just"/>
            <a:endParaRPr lang="sr-Latn-CS" sz="1600" dirty="0" smtClean="0">
              <a:solidFill>
                <a:schemeClr val="accent2">
                  <a:lumMod val="50000"/>
                </a:schemeClr>
              </a:solidFill>
              <a:latin typeface="Cambria" pitchFamily="18" charset="0"/>
            </a:endParaRPr>
          </a:p>
          <a:p>
            <a:pPr algn="just"/>
            <a:r>
              <a:rPr lang="sr-Latn-CS" sz="1600" b="1" dirty="0" smtClean="0">
                <a:solidFill>
                  <a:schemeClr val="accent2">
                    <a:lumMod val="50000"/>
                  </a:schemeClr>
                </a:solidFill>
                <a:latin typeface="Cambria" pitchFamily="18" charset="0"/>
              </a:rPr>
              <a:t>A</a:t>
            </a:r>
            <a:r>
              <a:rPr lang="en-US" sz="1600" b="1" dirty="0" err="1" smtClean="0">
                <a:solidFill>
                  <a:schemeClr val="accent2">
                    <a:lumMod val="50000"/>
                  </a:schemeClr>
                </a:solidFill>
                <a:latin typeface="Cambria" pitchFamily="18" charset="0"/>
              </a:rPr>
              <a:t>ction</a:t>
            </a:r>
            <a:r>
              <a:rPr lang="sr-Latn-CS" sz="1600" b="1" dirty="0" smtClean="0">
                <a:solidFill>
                  <a:schemeClr val="accent2">
                    <a:lumMod val="50000"/>
                  </a:schemeClr>
                </a:solidFill>
                <a:latin typeface="Cambria" pitchFamily="18" charset="0"/>
              </a:rPr>
              <a:t>  </a:t>
            </a:r>
            <a:r>
              <a:rPr lang="en-US" sz="1600" b="1" dirty="0" smtClean="0">
                <a:solidFill>
                  <a:schemeClr val="accent2">
                    <a:lumMod val="50000"/>
                  </a:schemeClr>
                </a:solidFill>
                <a:latin typeface="Cambria" pitchFamily="18" charset="0"/>
              </a:rPr>
              <a:t>P</a:t>
            </a:r>
            <a:r>
              <a:rPr lang="sr-Latn-CS" sz="1600" b="1" dirty="0" smtClean="0">
                <a:solidFill>
                  <a:schemeClr val="accent2">
                    <a:lumMod val="50000"/>
                  </a:schemeClr>
                </a:solidFill>
                <a:latin typeface="Cambria" pitchFamily="18" charset="0"/>
              </a:rPr>
              <a:t>lan </a:t>
            </a:r>
            <a:r>
              <a:rPr lang="en-US" sz="1600" b="1" dirty="0" smtClean="0">
                <a:solidFill>
                  <a:schemeClr val="accent2">
                    <a:lumMod val="50000"/>
                  </a:schemeClr>
                </a:solidFill>
                <a:latin typeface="Cambria" pitchFamily="18" charset="0"/>
              </a:rPr>
              <a:t>for the Implementation of the National </a:t>
            </a:r>
            <a:r>
              <a:rPr lang="en-US" sz="1600" b="1" dirty="0" err="1" smtClean="0">
                <a:solidFill>
                  <a:schemeClr val="accent2">
                    <a:lumMod val="50000"/>
                  </a:schemeClr>
                </a:solidFill>
                <a:latin typeface="Cambria" pitchFamily="18" charset="0"/>
              </a:rPr>
              <a:t>Programme</a:t>
            </a:r>
            <a:r>
              <a:rPr lang="en-US" sz="1600" b="1" dirty="0" smtClean="0">
                <a:solidFill>
                  <a:schemeClr val="accent2">
                    <a:lumMod val="50000"/>
                  </a:schemeClr>
                </a:solidFill>
                <a:latin typeface="Cambria" pitchFamily="18" charset="0"/>
              </a:rPr>
              <a:t> of the Development of Culture for 2012</a:t>
            </a:r>
            <a:endParaRPr lang="x-none" sz="1600" dirty="0" smtClean="0">
              <a:solidFill>
                <a:schemeClr val="accent2">
                  <a:lumMod val="50000"/>
                </a:schemeClr>
              </a:solidFill>
              <a:latin typeface="Cambria" pitchFamily="18" charset="0"/>
            </a:endParaRPr>
          </a:p>
          <a:p>
            <a:pPr algn="just">
              <a:buFont typeface="Wingdings" pitchFamily="2" charset="2"/>
              <a:buChar char="§"/>
            </a:pPr>
            <a:r>
              <a:rPr lang="en-US" sz="1600" dirty="0" smtClean="0">
                <a:solidFill>
                  <a:schemeClr val="accent2">
                    <a:lumMod val="50000"/>
                  </a:schemeClr>
                </a:solidFill>
                <a:latin typeface="Cambria" pitchFamily="18" charset="0"/>
              </a:rPr>
              <a:t>Preparation of the proposals of new laws, adoption of bylaws</a:t>
            </a:r>
            <a:r>
              <a:rPr lang="sr-Latn-CS" sz="1600" dirty="0" smtClean="0">
                <a:solidFill>
                  <a:schemeClr val="accent2">
                    <a:lumMod val="50000"/>
                  </a:schemeClr>
                </a:solidFill>
                <a:latin typeface="Cambria" pitchFamily="18" charset="0"/>
              </a:rPr>
              <a:t>;</a:t>
            </a:r>
            <a:endParaRPr lang="x-none" sz="1600" dirty="0" smtClean="0">
              <a:solidFill>
                <a:schemeClr val="accent2">
                  <a:lumMod val="50000"/>
                </a:schemeClr>
              </a:solidFill>
              <a:latin typeface="Cambria" pitchFamily="18" charset="0"/>
            </a:endParaRPr>
          </a:p>
          <a:p>
            <a:pPr algn="just">
              <a:buFont typeface="Wingdings" pitchFamily="2" charset="2"/>
              <a:buChar char="§"/>
            </a:pPr>
            <a:r>
              <a:rPr lang="x-none" sz="1600" smtClean="0">
                <a:solidFill>
                  <a:schemeClr val="accent2">
                    <a:lumMod val="50000"/>
                  </a:schemeClr>
                </a:solidFill>
                <a:latin typeface="Cambria" pitchFamily="18" charset="0"/>
              </a:rPr>
              <a:t>Reorgani</a:t>
            </a:r>
            <a:r>
              <a:rPr lang="en-US" sz="1600" dirty="0" err="1" smtClean="0">
                <a:solidFill>
                  <a:schemeClr val="accent2">
                    <a:lumMod val="50000"/>
                  </a:schemeClr>
                </a:solidFill>
                <a:latin typeface="Cambria" pitchFamily="18" charset="0"/>
              </a:rPr>
              <a:t>zation</a:t>
            </a:r>
            <a:r>
              <a:rPr lang="en-US" sz="1600" dirty="0" smtClean="0">
                <a:solidFill>
                  <a:schemeClr val="accent2">
                    <a:lumMod val="50000"/>
                  </a:schemeClr>
                </a:solidFill>
                <a:latin typeface="Cambria" pitchFamily="18" charset="0"/>
              </a:rPr>
              <a:t> of  institutions and establishment of new institutions</a:t>
            </a:r>
            <a:r>
              <a:rPr lang="sr-Latn-CS" sz="1600" dirty="0" smtClean="0">
                <a:solidFill>
                  <a:schemeClr val="accent2">
                    <a:lumMod val="50000"/>
                  </a:schemeClr>
                </a:solidFill>
                <a:latin typeface="Cambria" pitchFamily="18" charset="0"/>
              </a:rPr>
              <a:t>;</a:t>
            </a:r>
            <a:endParaRPr lang="x-none" sz="1600" dirty="0" smtClean="0">
              <a:solidFill>
                <a:schemeClr val="accent2">
                  <a:lumMod val="50000"/>
                </a:schemeClr>
              </a:solidFill>
              <a:latin typeface="Cambria" pitchFamily="18" charset="0"/>
            </a:endParaRPr>
          </a:p>
          <a:p>
            <a:pPr algn="just">
              <a:buFont typeface="Wingdings" pitchFamily="2" charset="2"/>
              <a:buChar char="§"/>
            </a:pPr>
            <a:r>
              <a:rPr lang="en-US" sz="1600" dirty="0" smtClean="0">
                <a:solidFill>
                  <a:schemeClr val="accent2">
                    <a:lumMod val="50000"/>
                  </a:schemeClr>
                </a:solidFill>
                <a:latin typeface="Cambria" pitchFamily="18" charset="0"/>
              </a:rPr>
              <a:t>Provision of resources for the purpose of supporting projects, education of personnel on the </a:t>
            </a:r>
          </a:p>
          <a:p>
            <a:pPr algn="just"/>
            <a:r>
              <a:rPr lang="en-US" sz="1600" dirty="0" smtClean="0">
                <a:solidFill>
                  <a:schemeClr val="accent2">
                    <a:lumMod val="50000"/>
                  </a:schemeClr>
                </a:solidFill>
                <a:latin typeface="Cambria" pitchFamily="18" charset="0"/>
              </a:rPr>
              <a:t>  possibilities of utilization of international funds</a:t>
            </a:r>
            <a:r>
              <a:rPr lang="sr-Latn-CS" sz="1600" dirty="0" smtClean="0">
                <a:solidFill>
                  <a:schemeClr val="accent2">
                    <a:lumMod val="50000"/>
                  </a:schemeClr>
                </a:solidFill>
                <a:latin typeface="Cambria" pitchFamily="18" charset="0"/>
              </a:rPr>
              <a:t>;</a:t>
            </a:r>
            <a:endParaRPr lang="x-none" sz="1600" dirty="0" smtClean="0">
              <a:solidFill>
                <a:schemeClr val="accent2">
                  <a:lumMod val="50000"/>
                </a:schemeClr>
              </a:solidFill>
              <a:latin typeface="Cambria" pitchFamily="18" charset="0"/>
            </a:endParaRPr>
          </a:p>
          <a:p>
            <a:pPr algn="just">
              <a:buFont typeface="Wingdings" pitchFamily="2" charset="2"/>
              <a:buChar char="§"/>
            </a:pPr>
            <a:r>
              <a:rPr lang="en-US" sz="1600" dirty="0" smtClean="0">
                <a:solidFill>
                  <a:schemeClr val="accent2">
                    <a:lumMod val="50000"/>
                  </a:schemeClr>
                </a:solidFill>
                <a:latin typeface="Cambria" pitchFamily="18" charset="0"/>
              </a:rPr>
              <a:t>Analysis of the state of personnel capacities, support to professional trainings, support to </a:t>
            </a:r>
          </a:p>
          <a:p>
            <a:pPr algn="just"/>
            <a:r>
              <a:rPr lang="en-US" sz="1600" dirty="0" smtClean="0">
                <a:solidFill>
                  <a:schemeClr val="accent2">
                    <a:lumMod val="50000"/>
                  </a:schemeClr>
                </a:solidFill>
                <a:latin typeface="Cambria" pitchFamily="18" charset="0"/>
              </a:rPr>
              <a:t>   talented young students, organization of trainings</a:t>
            </a:r>
            <a:r>
              <a:rPr lang="sr-Latn-CS" sz="1600" dirty="0" smtClean="0">
                <a:solidFill>
                  <a:schemeClr val="accent2">
                    <a:lumMod val="50000"/>
                  </a:schemeClr>
                </a:solidFill>
                <a:latin typeface="Cambria" pitchFamily="18" charset="0"/>
              </a:rPr>
              <a:t>;</a:t>
            </a:r>
            <a:endParaRPr lang="en-US" sz="1600" dirty="0" smtClean="0">
              <a:solidFill>
                <a:schemeClr val="accent2">
                  <a:lumMod val="50000"/>
                </a:schemeClr>
              </a:solidFill>
              <a:latin typeface="Cambria" pitchFamily="18" charset="0"/>
            </a:endParaRPr>
          </a:p>
          <a:p>
            <a:pPr algn="just">
              <a:buFont typeface="Wingdings" pitchFamily="2" charset="2"/>
              <a:buChar char="§"/>
            </a:pPr>
            <a:r>
              <a:rPr lang="en-US" sz="1600" dirty="0" smtClean="0">
                <a:solidFill>
                  <a:schemeClr val="accent2">
                    <a:lumMod val="50000"/>
                  </a:schemeClr>
                </a:solidFill>
                <a:latin typeface="Cambria" pitchFamily="18" charset="0"/>
              </a:rPr>
              <a:t>Implementation of the laws in the field of culture.</a:t>
            </a:r>
            <a:endParaRPr lang="x-none" sz="1600" smtClean="0">
              <a:solidFill>
                <a:schemeClr val="accent2">
                  <a:lumMod val="50000"/>
                </a:schemeClr>
              </a:solidFill>
              <a:latin typeface="Cambria" pitchFamily="18" charset="0"/>
            </a:endParaRPr>
          </a:p>
          <a:p>
            <a:pPr>
              <a:buFont typeface="Wingdings" pitchFamily="2" charset="2"/>
              <a:buChar char="§"/>
            </a:pPr>
            <a:endParaRPr lang="x-none" sz="1600" dirty="0" smtClean="0">
              <a:solidFill>
                <a:schemeClr val="accent2">
                  <a:lumMod val="50000"/>
                </a:schemeClr>
              </a:solidFill>
              <a:latin typeface="Cambria" pitchFamily="18" charset="0"/>
            </a:endParaRPr>
          </a:p>
          <a:p>
            <a:pPr>
              <a:buFont typeface="Wingdings" pitchFamily="2" charset="2"/>
              <a:buChar char="§"/>
            </a:pPr>
            <a:endParaRPr lang="x-none" sz="1600" dirty="0" smtClean="0">
              <a:solidFill>
                <a:schemeClr val="accent2">
                  <a:lumMod val="50000"/>
                </a:schemeClr>
              </a:solidFill>
              <a:latin typeface="Cambria" pitchFamily="18" charset="0"/>
            </a:endParaRPr>
          </a:p>
          <a:p>
            <a:endParaRPr lang="x-none" sz="1600" dirty="0" smtClean="0">
              <a:solidFill>
                <a:schemeClr val="accent2">
                  <a:lumMod val="50000"/>
                </a:schemeClr>
              </a:solidFill>
              <a:latin typeface="Cambria" pitchFamily="18" charset="0"/>
            </a:endParaRPr>
          </a:p>
          <a:p>
            <a:endParaRPr lang="x-none" sz="1600" dirty="0" smtClean="0">
              <a:solidFill>
                <a:schemeClr val="accent2">
                  <a:lumMod val="50000"/>
                </a:schemeClr>
              </a:solidFill>
              <a:latin typeface="Cambria" pitchFamily="18" charset="0"/>
            </a:endParaRPr>
          </a:p>
          <a:p>
            <a:pPr>
              <a:buFont typeface="Wingdings" pitchFamily="2" charset="2"/>
              <a:buChar char="v"/>
            </a:pPr>
            <a:endParaRPr lang="x-none" sz="1600" dirty="0" smtClean="0">
              <a:solidFill>
                <a:schemeClr val="accent2">
                  <a:lumMod val="50000"/>
                </a:schemeClr>
              </a:solidFill>
              <a:latin typeface="Cambria" pitchFamily="18" charset="0"/>
            </a:endParaRPr>
          </a:p>
          <a:p>
            <a:endParaRPr lang="x-none" dirty="0" smtClean="0">
              <a:solidFill>
                <a:schemeClr val="accent2">
                  <a:lumMod val="50000"/>
                </a:schemeClr>
              </a:solidFill>
              <a:latin typeface="Cambria" pitchFamily="18" charset="0"/>
            </a:endParaRPr>
          </a:p>
          <a:p>
            <a:endParaRPr lang="x-none"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xEl>
                                              <p:pRg st="2" end="2"/>
                                            </p:txEl>
                                          </p:spTgt>
                                        </p:tgtEl>
                                        <p:attrNameLst>
                                          <p:attrName>style.visibility</p:attrName>
                                        </p:attrNameLst>
                                      </p:cBhvr>
                                      <p:to>
                                        <p:strVal val="visible"/>
                                      </p:to>
                                    </p:set>
                                    <p:animEffect transition="in" filter="blinds(horizontal)">
                                      <p:cBhvr>
                                        <p:cTn id="7" dur="500"/>
                                        <p:tgtEl>
                                          <p:spTgt spid="2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
                                            <p:txEl>
                                              <p:pRg st="3" end="3"/>
                                            </p:txEl>
                                          </p:spTgt>
                                        </p:tgtEl>
                                        <p:attrNameLst>
                                          <p:attrName>style.visibility</p:attrName>
                                        </p:attrNameLst>
                                      </p:cBhvr>
                                      <p:to>
                                        <p:strVal val="visible"/>
                                      </p:to>
                                    </p:set>
                                    <p:animEffect transition="in" filter="blinds(horizontal)">
                                      <p:cBhvr>
                                        <p:cTn id="12" dur="500"/>
                                        <p:tgtEl>
                                          <p:spTgt spid="2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animEffect transition="in" filter="blinds(horizontal)">
                                      <p:cBhvr>
                                        <p:cTn id="17" dur="500"/>
                                        <p:tgtEl>
                                          <p:spTgt spid="2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xEl>
                                              <p:pRg st="5" end="5"/>
                                            </p:txEl>
                                          </p:spTgt>
                                        </p:tgtEl>
                                        <p:attrNameLst>
                                          <p:attrName>style.visibility</p:attrName>
                                        </p:attrNameLst>
                                      </p:cBhvr>
                                      <p:to>
                                        <p:strVal val="visible"/>
                                      </p:to>
                                    </p:set>
                                    <p:animEffect transition="in" filter="blinds(horizontal)">
                                      <p:cBhvr>
                                        <p:cTn id="22" dur="500"/>
                                        <p:tgtEl>
                                          <p:spTgt spid="2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
                                            <p:txEl>
                                              <p:pRg st="6" end="6"/>
                                            </p:txEl>
                                          </p:spTgt>
                                        </p:tgtEl>
                                        <p:attrNameLst>
                                          <p:attrName>style.visibility</p:attrName>
                                        </p:attrNameLst>
                                      </p:cBhvr>
                                      <p:to>
                                        <p:strVal val="visible"/>
                                      </p:to>
                                    </p:set>
                                    <p:animEffect transition="in" filter="blinds(horizontal)">
                                      <p:cBhvr>
                                        <p:cTn id="27" dur="500"/>
                                        <p:tgtEl>
                                          <p:spTgt spid="2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2">
                                            <p:txEl>
                                              <p:pRg st="7" end="7"/>
                                            </p:txEl>
                                          </p:spTgt>
                                        </p:tgtEl>
                                        <p:attrNameLst>
                                          <p:attrName>style.visibility</p:attrName>
                                        </p:attrNameLst>
                                      </p:cBhvr>
                                      <p:to>
                                        <p:strVal val="visible"/>
                                      </p:to>
                                    </p:set>
                                    <p:animEffect transition="in" filter="blinds(horizontal)">
                                      <p:cBhvr>
                                        <p:cTn id="32" dur="500"/>
                                        <p:tgtEl>
                                          <p:spTgt spid="2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2">
                                            <p:txEl>
                                              <p:pRg st="8" end="8"/>
                                            </p:txEl>
                                          </p:spTgt>
                                        </p:tgtEl>
                                        <p:attrNameLst>
                                          <p:attrName>style.visibility</p:attrName>
                                        </p:attrNameLst>
                                      </p:cBhvr>
                                      <p:to>
                                        <p:strVal val="visible"/>
                                      </p:to>
                                    </p:set>
                                    <p:animEffect transition="in" filter="blinds(horizontal)">
                                      <p:cBhvr>
                                        <p:cTn id="37" dur="500"/>
                                        <p:tgtEl>
                                          <p:spTgt spid="2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2">
                                            <p:txEl>
                                              <p:pRg st="9" end="9"/>
                                            </p:txEl>
                                          </p:spTgt>
                                        </p:tgtEl>
                                        <p:attrNameLst>
                                          <p:attrName>style.visibility</p:attrName>
                                        </p:attrNameLst>
                                      </p:cBhvr>
                                      <p:to>
                                        <p:strVal val="visible"/>
                                      </p:to>
                                    </p:set>
                                    <p:animEffect transition="in" filter="blinds(horizontal)">
                                      <p:cBhvr>
                                        <p:cTn id="42" dur="500"/>
                                        <p:tgtEl>
                                          <p:spTgt spid="2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747698"/>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2800" b="1" dirty="0" smtClean="0">
                <a:solidFill>
                  <a:srgbClr val="C00000"/>
                </a:solidFill>
                <a:latin typeface="Cambria" pitchFamily="18" charset="0"/>
                <a:cs typeface="+mn-cs"/>
              </a:rPr>
              <a:t>Plan</a:t>
            </a:r>
            <a:r>
              <a:rPr lang="en-US" sz="2800" b="1" dirty="0" err="1" smtClean="0">
                <a:solidFill>
                  <a:srgbClr val="C00000"/>
                </a:solidFill>
                <a:latin typeface="Cambria" pitchFamily="18" charset="0"/>
                <a:cs typeface="+mn-cs"/>
              </a:rPr>
              <a:t>ned</a:t>
            </a:r>
            <a:r>
              <a:rPr lang="en-US" sz="2800" b="1" dirty="0" smtClean="0">
                <a:solidFill>
                  <a:srgbClr val="C00000"/>
                </a:solidFill>
                <a:latin typeface="Cambria" pitchFamily="18" charset="0"/>
                <a:cs typeface="+mn-cs"/>
              </a:rPr>
              <a:t> activities</a:t>
            </a:r>
            <a:endParaRPr lang="pl-PL" sz="2800" b="1" dirty="0" smtClean="0">
              <a:solidFill>
                <a:srgbClr val="C000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en-US" sz="1100" b="1" dirty="0" smtClean="0">
                <a:solidFill>
                  <a:srgbClr val="C00000"/>
                </a:solidFill>
              </a:rPr>
              <a:t>2</a:t>
            </a:r>
            <a:r>
              <a:rPr lang="x-none" sz="1100" b="1" dirty="0" smtClean="0">
                <a:solidFill>
                  <a:srgbClr val="C00000"/>
                </a:solidFill>
              </a:rPr>
              <a:t>6</a:t>
            </a:r>
            <a:r>
              <a:rPr lang="en-US" sz="1100" b="1" dirty="0" smtClean="0">
                <a:solidFill>
                  <a:srgbClr val="C00000"/>
                </a:solidFill>
              </a:rPr>
              <a:t>: </a:t>
            </a:r>
            <a:endParaRPr lang="sr-Latn-CS" sz="1100" b="1" dirty="0">
              <a:solidFill>
                <a:srgbClr val="C00000"/>
              </a:solidFill>
            </a:endParaRPr>
          </a:p>
          <a:p>
            <a:pPr algn="ctr">
              <a:defRPr/>
            </a:pPr>
            <a:r>
              <a:rPr lang="x-none" sz="1100" b="1" dirty="0" smtClean="0">
                <a:solidFill>
                  <a:srgbClr val="C00000"/>
                </a:solidFill>
              </a:rPr>
              <a:t>Education and Culture</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26: Education and Culture</a:t>
            </a:r>
            <a:endParaRPr lang="en-US" b="1" dirty="0">
              <a:solidFill>
                <a:schemeClr val="accent2">
                  <a:lumMod val="20000"/>
                  <a:lumOff val="80000"/>
                </a:schemeClr>
              </a:solidFill>
              <a:latin typeface="Cambria" pitchFamily="18" charset="0"/>
            </a:endParaRPr>
          </a:p>
        </p:txBody>
      </p:sp>
      <p:sp>
        <p:nvSpPr>
          <p:cNvPr id="25" name="Rectangle 24"/>
          <p:cNvSpPr/>
          <p:nvPr/>
        </p:nvSpPr>
        <p:spPr>
          <a:xfrm>
            <a:off x="381000" y="2057400"/>
            <a:ext cx="8382000" cy="1200329"/>
          </a:xfrm>
          <a:prstGeom prst="rect">
            <a:avLst/>
          </a:prstGeom>
        </p:spPr>
        <p:txBody>
          <a:bodyPr wrap="square">
            <a:spAutoFit/>
          </a:bodyPr>
          <a:lstStyle/>
          <a:p>
            <a:endParaRPr lang="en-US" dirty="0" smtClean="0"/>
          </a:p>
          <a:p>
            <a:endParaRPr lang="en-US" dirty="0" smtClean="0"/>
          </a:p>
          <a:p>
            <a:endParaRPr lang="sl-SI" b="1" dirty="0" smtClean="0"/>
          </a:p>
          <a:p>
            <a:pPr>
              <a:buNone/>
            </a:pPr>
            <a:r>
              <a:rPr lang="sl-SI" b="1" dirty="0" smtClean="0"/>
              <a:t> </a:t>
            </a:r>
          </a:p>
        </p:txBody>
      </p:sp>
      <p:sp>
        <p:nvSpPr>
          <p:cNvPr id="22" name="Rectangle 21"/>
          <p:cNvSpPr/>
          <p:nvPr/>
        </p:nvSpPr>
        <p:spPr>
          <a:xfrm>
            <a:off x="179512" y="1700808"/>
            <a:ext cx="8784976" cy="5078313"/>
          </a:xfrm>
          <a:prstGeom prst="rect">
            <a:avLst/>
          </a:prstGeom>
        </p:spPr>
        <p:txBody>
          <a:bodyPr wrap="square">
            <a:spAutoFit/>
          </a:bodyPr>
          <a:lstStyle/>
          <a:p>
            <a:pPr algn="ctr"/>
            <a:r>
              <a:rPr lang="x-none" b="1" dirty="0" smtClean="0">
                <a:solidFill>
                  <a:schemeClr val="accent2">
                    <a:lumMod val="50000"/>
                  </a:schemeClr>
                </a:solidFill>
                <a:latin typeface="Cambria" pitchFamily="18" charset="0"/>
              </a:rPr>
              <a:t>MASTER </a:t>
            </a:r>
            <a:r>
              <a:rPr lang="x-none" b="1" smtClean="0">
                <a:solidFill>
                  <a:schemeClr val="accent2">
                    <a:lumMod val="50000"/>
                  </a:schemeClr>
                </a:solidFill>
                <a:latin typeface="Cambria" pitchFamily="18" charset="0"/>
              </a:rPr>
              <a:t>PLAN </a:t>
            </a:r>
            <a:r>
              <a:rPr lang="en-US" b="1" dirty="0" smtClean="0">
                <a:solidFill>
                  <a:schemeClr val="accent2">
                    <a:lumMod val="50000"/>
                  </a:schemeClr>
                </a:solidFill>
                <a:latin typeface="Cambria" pitchFamily="18" charset="0"/>
              </a:rPr>
              <a:t>of investments in  the</a:t>
            </a:r>
            <a:r>
              <a:rPr lang="x-none" b="1" smtClean="0">
                <a:solidFill>
                  <a:schemeClr val="accent2">
                    <a:lumMod val="50000"/>
                  </a:schemeClr>
                </a:solidFill>
                <a:latin typeface="Cambria" pitchFamily="18" charset="0"/>
              </a:rPr>
              <a:t> infrastru</a:t>
            </a:r>
            <a:r>
              <a:rPr lang="en-US" b="1" dirty="0" err="1" smtClean="0">
                <a:solidFill>
                  <a:schemeClr val="accent2">
                    <a:lumMod val="50000"/>
                  </a:schemeClr>
                </a:solidFill>
                <a:latin typeface="Cambria" pitchFamily="18" charset="0"/>
              </a:rPr>
              <a:t>cture</a:t>
            </a:r>
            <a:r>
              <a:rPr lang="x-none" b="1" smtClean="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in</a:t>
            </a:r>
            <a:r>
              <a:rPr lang="x-none" b="1" smtClean="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education</a:t>
            </a:r>
            <a:r>
              <a:rPr lang="x-none" b="1" smtClean="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health</a:t>
            </a:r>
            <a:r>
              <a:rPr lang="x-none" b="1" smtClean="0">
                <a:solidFill>
                  <a:schemeClr val="accent2">
                    <a:lumMod val="50000"/>
                  </a:schemeClr>
                </a:solidFill>
                <a:latin typeface="Cambria" pitchFamily="18" charset="0"/>
              </a:rPr>
              <a:t>,</a:t>
            </a:r>
            <a:r>
              <a:rPr lang="en-US" b="1" dirty="0" smtClean="0">
                <a:solidFill>
                  <a:schemeClr val="accent2">
                    <a:lumMod val="50000"/>
                  </a:schemeClr>
                </a:solidFill>
                <a:latin typeface="Cambria" pitchFamily="18" charset="0"/>
              </a:rPr>
              <a:t> culture and sports</a:t>
            </a:r>
            <a:endParaRPr lang="x-none" b="1" dirty="0" smtClean="0">
              <a:solidFill>
                <a:schemeClr val="accent2">
                  <a:lumMod val="50000"/>
                </a:schemeClr>
              </a:solidFill>
              <a:latin typeface="Cambria" pitchFamily="18" charset="0"/>
            </a:endParaRPr>
          </a:p>
          <a:p>
            <a:pPr algn="just">
              <a:buFont typeface="Wingdings" pitchFamily="2" charset="2"/>
              <a:buChar char="§"/>
            </a:pPr>
            <a:r>
              <a:rPr lang="pl-PL" dirty="0" smtClean="0">
                <a:solidFill>
                  <a:schemeClr val="accent2">
                    <a:lumMod val="50000"/>
                  </a:schemeClr>
                </a:solidFill>
                <a:latin typeface="Cambria" pitchFamily="18" charset="0"/>
              </a:rPr>
              <a:t>Pre</a:t>
            </a:r>
            <a:r>
              <a:rPr lang="en-US" dirty="0" smtClean="0">
                <a:solidFill>
                  <a:schemeClr val="accent2">
                    <a:lumMod val="50000"/>
                  </a:schemeClr>
                </a:solidFill>
                <a:latin typeface="Cambria" pitchFamily="18" charset="0"/>
              </a:rPr>
              <a:t>condition for planned and systematic development in education, health, culture, sports and state administration in Montenegro is a long-term investment planning in infrastructure improvement.</a:t>
            </a:r>
            <a:endParaRPr lang="x-none" dirty="0" smtClean="0">
              <a:solidFill>
                <a:schemeClr val="accent2">
                  <a:lumMod val="50000"/>
                </a:schemeClr>
              </a:solidFill>
              <a:latin typeface="Cambria" pitchFamily="18" charset="0"/>
            </a:endParaRPr>
          </a:p>
          <a:p>
            <a:pPr algn="just">
              <a:buFont typeface="Wingdings" pitchFamily="2" charset="2"/>
              <a:buChar char="§"/>
            </a:pPr>
            <a:r>
              <a:rPr lang="x-none" smtClean="0">
                <a:solidFill>
                  <a:schemeClr val="accent2">
                    <a:lumMod val="50000"/>
                  </a:schemeClr>
                </a:solidFill>
                <a:latin typeface="Cambria" pitchFamily="18" charset="0"/>
              </a:rPr>
              <a:t>Masterplan </a:t>
            </a:r>
            <a:r>
              <a:rPr lang="en-US" dirty="0" smtClean="0">
                <a:solidFill>
                  <a:schemeClr val="accent2">
                    <a:lumMod val="50000"/>
                  </a:schemeClr>
                </a:solidFill>
                <a:latin typeface="Cambria" pitchFamily="18" charset="0"/>
              </a:rPr>
              <a:t>determines the priority list as a foundation for bringing decisions on ensuring means for realization of the planned investments. </a:t>
            </a:r>
            <a:endParaRPr lang="x-none" b="1" dirty="0" smtClean="0">
              <a:solidFill>
                <a:schemeClr val="accent2">
                  <a:lumMod val="50000"/>
                </a:schemeClr>
              </a:solidFill>
              <a:latin typeface="Cambria" pitchFamily="18" charset="0"/>
            </a:endParaRPr>
          </a:p>
          <a:p>
            <a:pPr algn="ctr"/>
            <a:endParaRPr lang="en-US" b="1" dirty="0" smtClean="0">
              <a:solidFill>
                <a:schemeClr val="accent2">
                  <a:lumMod val="50000"/>
                </a:schemeClr>
              </a:solidFill>
              <a:latin typeface="Cambria" pitchFamily="18" charset="0"/>
            </a:endParaRPr>
          </a:p>
          <a:p>
            <a:pPr algn="ctr"/>
            <a:r>
              <a:rPr lang="x-none" b="1" smtClean="0">
                <a:solidFill>
                  <a:schemeClr val="accent2">
                    <a:lumMod val="50000"/>
                  </a:schemeClr>
                </a:solidFill>
                <a:latin typeface="Cambria" pitchFamily="18" charset="0"/>
              </a:rPr>
              <a:t>Marina </a:t>
            </a:r>
            <a:r>
              <a:rPr lang="x-none" b="1" dirty="0" smtClean="0">
                <a:solidFill>
                  <a:schemeClr val="accent2">
                    <a:lumMod val="50000"/>
                  </a:schemeClr>
                </a:solidFill>
                <a:latin typeface="Cambria" pitchFamily="18" charset="0"/>
              </a:rPr>
              <a:t>Abramovic Community Center Obod Cetinje </a:t>
            </a:r>
          </a:p>
          <a:p>
            <a:pPr algn="ctr"/>
            <a:r>
              <a:rPr lang="x-none" b="1" dirty="0" smtClean="0">
                <a:solidFill>
                  <a:schemeClr val="accent2">
                    <a:lumMod val="50000"/>
                  </a:schemeClr>
                </a:solidFill>
                <a:latin typeface="Cambria" pitchFamily="18" charset="0"/>
              </a:rPr>
              <a:t>MACCOC</a:t>
            </a:r>
          </a:p>
          <a:p>
            <a:pPr algn="just">
              <a:buFont typeface="Wingdings" pitchFamily="2" charset="2"/>
              <a:buChar char="§"/>
            </a:pPr>
            <a:r>
              <a:rPr lang="en-US" dirty="0" smtClean="0">
                <a:solidFill>
                  <a:schemeClr val="accent2">
                    <a:lumMod val="50000"/>
                  </a:schemeClr>
                </a:solidFill>
                <a:latin typeface="Cambria" pitchFamily="18" charset="0"/>
              </a:rPr>
              <a:t>Multifunctional international center of production, presentation, distribution and  </a:t>
            </a:r>
          </a:p>
          <a:p>
            <a:pPr algn="just"/>
            <a:r>
              <a:rPr lang="en-US" dirty="0" smtClean="0">
                <a:solidFill>
                  <a:schemeClr val="accent2">
                    <a:lumMod val="50000"/>
                  </a:schemeClr>
                </a:solidFill>
                <a:latin typeface="Cambria" pitchFamily="18" charset="0"/>
              </a:rPr>
              <a:t>  development of different art forms. </a:t>
            </a:r>
          </a:p>
          <a:p>
            <a:pPr algn="just">
              <a:buFont typeface="Wingdings" pitchFamily="2" charset="2"/>
              <a:buChar char="§"/>
            </a:pPr>
            <a:r>
              <a:rPr lang="en-US" dirty="0" smtClean="0">
                <a:solidFill>
                  <a:schemeClr val="accent2">
                    <a:lumMod val="50000"/>
                  </a:schemeClr>
                </a:solidFill>
                <a:latin typeface="Cambria" pitchFamily="18" charset="0"/>
              </a:rPr>
              <a:t>Contribution to economic development, enhancement of private-public partnership,  </a:t>
            </a:r>
          </a:p>
          <a:p>
            <a:pPr algn="just"/>
            <a:r>
              <a:rPr lang="en-US" dirty="0" smtClean="0">
                <a:solidFill>
                  <a:schemeClr val="accent2">
                    <a:lumMod val="50000"/>
                  </a:schemeClr>
                </a:solidFill>
                <a:latin typeface="Cambria" pitchFamily="18" charset="0"/>
              </a:rPr>
              <a:t>  creation of conditions for development of creative industries.</a:t>
            </a:r>
          </a:p>
          <a:p>
            <a:pPr algn="just">
              <a:buFont typeface="Wingdings" pitchFamily="2" charset="2"/>
              <a:buChar char="§"/>
            </a:pPr>
            <a:r>
              <a:rPr lang="en-US" dirty="0" smtClean="0">
                <a:solidFill>
                  <a:schemeClr val="accent2">
                    <a:lumMod val="50000"/>
                  </a:schemeClr>
                </a:solidFill>
                <a:latin typeface="Cambria" pitchFamily="18" charset="0"/>
              </a:rPr>
              <a:t>Presentation of different forms of creative activities as a contribution to international    </a:t>
            </a:r>
          </a:p>
          <a:p>
            <a:pPr algn="just"/>
            <a:r>
              <a:rPr lang="en-US" dirty="0" smtClean="0">
                <a:solidFill>
                  <a:schemeClr val="accent2">
                    <a:lumMod val="50000"/>
                  </a:schemeClr>
                </a:solidFill>
                <a:latin typeface="Cambria" pitchFamily="18" charset="0"/>
              </a:rPr>
              <a:t>  recognition and development of Montenegro.</a:t>
            </a:r>
            <a:endParaRPr lang="x-none" dirty="0" smtClean="0">
              <a:solidFill>
                <a:schemeClr val="accent2">
                  <a:lumMod val="50000"/>
                </a:schemeClr>
              </a:solidFill>
              <a:latin typeface="Cambria" pitchFamily="18" charset="0"/>
            </a:endParaRPr>
          </a:p>
          <a:p>
            <a:pPr>
              <a:buFont typeface="Wingdings" pitchFamily="2" charset="2"/>
              <a:buChar char="v"/>
            </a:pPr>
            <a:endParaRPr lang="x-none" dirty="0" smtClean="0">
              <a:solidFill>
                <a:schemeClr val="accent2">
                  <a:lumMod val="50000"/>
                </a:schemeClr>
              </a:solidFill>
              <a:latin typeface="Cambria" pitchFamily="18" charset="0"/>
            </a:endParaRPr>
          </a:p>
          <a:p>
            <a:pPr>
              <a:buFont typeface="Wingdings" pitchFamily="2" charset="2"/>
              <a:buChar char="v"/>
            </a:pPr>
            <a:endParaRPr lang="x-none"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linds(horizontal)">
                                      <p:cBhvr>
                                        <p:cTn id="7" dur="500"/>
                                        <p:tgtEl>
                                          <p:spTgt spid="2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2">
                                            <p:txEl>
                                              <p:pRg st="1" end="1"/>
                                            </p:txEl>
                                          </p:spTgt>
                                        </p:tgtEl>
                                        <p:attrNameLst>
                                          <p:attrName>style.visibility</p:attrName>
                                        </p:attrNameLst>
                                      </p:cBhvr>
                                      <p:to>
                                        <p:strVal val="visible"/>
                                      </p:to>
                                    </p:set>
                                    <p:animEffect transition="in" filter="blinds(horizontal)">
                                      <p:cBhvr>
                                        <p:cTn id="10" dur="500"/>
                                        <p:tgtEl>
                                          <p:spTgt spid="2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2">
                                            <p:txEl>
                                              <p:pRg st="2" end="2"/>
                                            </p:txEl>
                                          </p:spTgt>
                                        </p:tgtEl>
                                        <p:attrNameLst>
                                          <p:attrName>style.visibility</p:attrName>
                                        </p:attrNameLst>
                                      </p:cBhvr>
                                      <p:to>
                                        <p:strVal val="visible"/>
                                      </p:to>
                                    </p:set>
                                    <p:animEffect transition="in" filter="blinds(horizontal)">
                                      <p:cBhvr>
                                        <p:cTn id="13" dur="500"/>
                                        <p:tgtEl>
                                          <p:spTgt spid="2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2">
                                            <p:txEl>
                                              <p:pRg st="4" end="4"/>
                                            </p:txEl>
                                          </p:spTgt>
                                        </p:tgtEl>
                                        <p:attrNameLst>
                                          <p:attrName>style.visibility</p:attrName>
                                        </p:attrNameLst>
                                      </p:cBhvr>
                                      <p:to>
                                        <p:strVal val="visible"/>
                                      </p:to>
                                    </p:set>
                                    <p:animEffect transition="in" filter="blinds(horizontal)">
                                      <p:cBhvr>
                                        <p:cTn id="18" dur="500"/>
                                        <p:tgtEl>
                                          <p:spTgt spid="22">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2">
                                            <p:txEl>
                                              <p:pRg st="5" end="5"/>
                                            </p:txEl>
                                          </p:spTgt>
                                        </p:tgtEl>
                                        <p:attrNameLst>
                                          <p:attrName>style.visibility</p:attrName>
                                        </p:attrNameLst>
                                      </p:cBhvr>
                                      <p:to>
                                        <p:strVal val="visible"/>
                                      </p:to>
                                    </p:set>
                                    <p:animEffect transition="in" filter="blinds(horizontal)">
                                      <p:cBhvr>
                                        <p:cTn id="21" dur="500"/>
                                        <p:tgtEl>
                                          <p:spTgt spid="22">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2">
                                            <p:txEl>
                                              <p:pRg st="6" end="6"/>
                                            </p:txEl>
                                          </p:spTgt>
                                        </p:tgtEl>
                                        <p:attrNameLst>
                                          <p:attrName>style.visibility</p:attrName>
                                        </p:attrNameLst>
                                      </p:cBhvr>
                                      <p:to>
                                        <p:strVal val="visible"/>
                                      </p:to>
                                    </p:set>
                                    <p:animEffect transition="in" filter="blinds(horizontal)">
                                      <p:cBhvr>
                                        <p:cTn id="24" dur="500"/>
                                        <p:tgtEl>
                                          <p:spTgt spid="22">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2">
                                            <p:txEl>
                                              <p:pRg st="7" end="7"/>
                                            </p:txEl>
                                          </p:spTgt>
                                        </p:tgtEl>
                                        <p:attrNameLst>
                                          <p:attrName>style.visibility</p:attrName>
                                        </p:attrNameLst>
                                      </p:cBhvr>
                                      <p:to>
                                        <p:strVal val="visible"/>
                                      </p:to>
                                    </p:set>
                                    <p:animEffect transition="in" filter="blinds(horizontal)">
                                      <p:cBhvr>
                                        <p:cTn id="27" dur="500"/>
                                        <p:tgtEl>
                                          <p:spTgt spid="22">
                                            <p:txEl>
                                              <p:pRg st="7" end="7"/>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2">
                                            <p:txEl>
                                              <p:pRg st="8" end="8"/>
                                            </p:txEl>
                                          </p:spTgt>
                                        </p:tgtEl>
                                        <p:attrNameLst>
                                          <p:attrName>style.visibility</p:attrName>
                                        </p:attrNameLst>
                                      </p:cBhvr>
                                      <p:to>
                                        <p:strVal val="visible"/>
                                      </p:to>
                                    </p:set>
                                    <p:animEffect transition="in" filter="blinds(horizontal)">
                                      <p:cBhvr>
                                        <p:cTn id="30" dur="500"/>
                                        <p:tgtEl>
                                          <p:spTgt spid="22">
                                            <p:txEl>
                                              <p:pRg st="8" end="8"/>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22">
                                            <p:txEl>
                                              <p:pRg st="9" end="9"/>
                                            </p:txEl>
                                          </p:spTgt>
                                        </p:tgtEl>
                                        <p:attrNameLst>
                                          <p:attrName>style.visibility</p:attrName>
                                        </p:attrNameLst>
                                      </p:cBhvr>
                                      <p:to>
                                        <p:strVal val="visible"/>
                                      </p:to>
                                    </p:set>
                                    <p:animEffect transition="in" filter="blinds(horizontal)">
                                      <p:cBhvr>
                                        <p:cTn id="33" dur="500"/>
                                        <p:tgtEl>
                                          <p:spTgt spid="22">
                                            <p:txEl>
                                              <p:pRg st="9" end="9"/>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2">
                                            <p:txEl>
                                              <p:pRg st="10" end="10"/>
                                            </p:txEl>
                                          </p:spTgt>
                                        </p:tgtEl>
                                        <p:attrNameLst>
                                          <p:attrName>style.visibility</p:attrName>
                                        </p:attrNameLst>
                                      </p:cBhvr>
                                      <p:to>
                                        <p:strVal val="visible"/>
                                      </p:to>
                                    </p:set>
                                    <p:animEffect transition="in" filter="blinds(horizontal)">
                                      <p:cBhvr>
                                        <p:cTn id="36" dur="500"/>
                                        <p:tgtEl>
                                          <p:spTgt spid="22">
                                            <p:txEl>
                                              <p:pRg st="10" end="10"/>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22">
                                            <p:txEl>
                                              <p:pRg st="11" end="11"/>
                                            </p:txEl>
                                          </p:spTgt>
                                        </p:tgtEl>
                                        <p:attrNameLst>
                                          <p:attrName>style.visibility</p:attrName>
                                        </p:attrNameLst>
                                      </p:cBhvr>
                                      <p:to>
                                        <p:strVal val="visible"/>
                                      </p:to>
                                    </p:set>
                                    <p:animEffect transition="in" filter="blinds(horizontal)">
                                      <p:cBhvr>
                                        <p:cTn id="39" dur="500"/>
                                        <p:tgtEl>
                                          <p:spTgt spid="2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1909</TotalTime>
  <Words>2484</Words>
  <Application>Microsoft Office PowerPoint</Application>
  <PresentationFormat>On-screen Show (4:3)</PresentationFormat>
  <Paragraphs>489</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Institutional framework</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DESKTOP COMPUTERS</dc:creator>
  <cp:lastModifiedBy>aleksandra.boskovic</cp:lastModifiedBy>
  <cp:revision>243</cp:revision>
  <dcterms:created xsi:type="dcterms:W3CDTF">2012-10-22T00:14:06Z</dcterms:created>
  <dcterms:modified xsi:type="dcterms:W3CDTF">2012-11-14T09:35:55Z</dcterms:modified>
</cp:coreProperties>
</file>